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4"/>
  </p:sldMasterIdLst>
  <p:notesMasterIdLst>
    <p:notesMasterId r:id="rId12"/>
  </p:notesMasterIdLst>
  <p:sldIdLst>
    <p:sldId id="256" r:id="rId5"/>
    <p:sldId id="257" r:id="rId6"/>
    <p:sldId id="258" r:id="rId7"/>
    <p:sldId id="259" r:id="rId8"/>
    <p:sldId id="260" r:id="rId9"/>
    <p:sldId id="261" r:id="rId10"/>
    <p:sldId id="262"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0DB701-C65E-46C3-894D-7D4CD15B1FE5}" v="754" dt="2022-10-26T13:09:07.8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5" autoAdjust="0"/>
    <p:restoredTop sz="86388" autoAdjust="0"/>
  </p:normalViewPr>
  <p:slideViewPr>
    <p:cSldViewPr>
      <p:cViewPr varScale="1">
        <p:scale>
          <a:sx n="57" d="100"/>
          <a:sy n="57" d="100"/>
        </p:scale>
        <p:origin x="23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b Garfield - EWMHS Coordinator" userId="e6b2742a-2812-4c8d-a4c6-3f3761b5d272" providerId="ADAL" clId="{920DB701-C65E-46C3-894D-7D4CD15B1FE5}"/>
    <pc:docChg chg="modSld">
      <pc:chgData name="Deb Garfield - EWMHS Coordinator" userId="e6b2742a-2812-4c8d-a4c6-3f3761b5d272" providerId="ADAL" clId="{920DB701-C65E-46C3-894D-7D4CD15B1FE5}" dt="2022-10-26T13:09:07.881" v="1077" actId="13244"/>
      <pc:docMkLst>
        <pc:docMk/>
      </pc:docMkLst>
      <pc:sldChg chg="addSp delSp modSp mod">
        <pc:chgData name="Deb Garfield - EWMHS Coordinator" userId="e6b2742a-2812-4c8d-a4c6-3f3761b5d272" providerId="ADAL" clId="{920DB701-C65E-46C3-894D-7D4CD15B1FE5}" dt="2022-10-26T13:08:49.117" v="1075" actId="13244"/>
        <pc:sldMkLst>
          <pc:docMk/>
          <pc:sldMk cId="1250374262" sldId="256"/>
        </pc:sldMkLst>
        <pc:spChg chg="add mod">
          <ac:chgData name="Deb Garfield - EWMHS Coordinator" userId="e6b2742a-2812-4c8d-a4c6-3f3761b5d272" providerId="ADAL" clId="{920DB701-C65E-46C3-894D-7D4CD15B1FE5}" dt="2022-10-26T13:08:46.797" v="1074" actId="13244"/>
          <ac:spMkLst>
            <pc:docMk/>
            <pc:sldMk cId="1250374262" sldId="256"/>
            <ac:spMk id="3" creationId="{B24EBCF8-522D-40A0-8435-5348FB4424B1}"/>
          </ac:spMkLst>
        </pc:spChg>
        <pc:spChg chg="del">
          <ac:chgData name="Deb Garfield - EWMHS Coordinator" userId="e6b2742a-2812-4c8d-a4c6-3f3761b5d272" providerId="ADAL" clId="{920DB701-C65E-46C3-894D-7D4CD15B1FE5}" dt="2022-10-26T13:08:13.678" v="1069" actId="478"/>
          <ac:spMkLst>
            <pc:docMk/>
            <pc:sldMk cId="1250374262" sldId="256"/>
            <ac:spMk id="4" creationId="{00000000-0000-0000-0000-000000000000}"/>
          </ac:spMkLst>
        </pc:spChg>
        <pc:picChg chg="mod">
          <ac:chgData name="Deb Garfield - EWMHS Coordinator" userId="e6b2742a-2812-4c8d-a4c6-3f3761b5d272" providerId="ADAL" clId="{920DB701-C65E-46C3-894D-7D4CD15B1FE5}" dt="2022-10-26T13:08:49.117" v="1075" actId="13244"/>
          <ac:picMkLst>
            <pc:docMk/>
            <pc:sldMk cId="1250374262" sldId="256"/>
            <ac:picMk id="2" creationId="{396E0294-C159-4881-9A7F-D52CC5EAEA8F}"/>
          </ac:picMkLst>
        </pc:picChg>
        <pc:picChg chg="mod">
          <ac:chgData name="Deb Garfield - EWMHS Coordinator" userId="e6b2742a-2812-4c8d-a4c6-3f3761b5d272" providerId="ADAL" clId="{920DB701-C65E-46C3-894D-7D4CD15B1FE5}" dt="2022-10-26T13:05:28.293" v="323" actId="962"/>
          <ac:picMkLst>
            <pc:docMk/>
            <pc:sldMk cId="1250374262" sldId="256"/>
            <ac:picMk id="6" creationId="{00000000-0000-0000-0000-000000000000}"/>
          </ac:picMkLst>
        </pc:picChg>
        <pc:picChg chg="mod">
          <ac:chgData name="Deb Garfield - EWMHS Coordinator" userId="e6b2742a-2812-4c8d-a4c6-3f3761b5d272" providerId="ADAL" clId="{920DB701-C65E-46C3-894D-7D4CD15B1FE5}" dt="2022-10-26T13:05:31.162" v="324" actId="962"/>
          <ac:picMkLst>
            <pc:docMk/>
            <pc:sldMk cId="1250374262" sldId="256"/>
            <ac:picMk id="1027" creationId="{00000000-0000-0000-0000-000000000000}"/>
          </ac:picMkLst>
        </pc:picChg>
      </pc:sldChg>
      <pc:sldChg chg="modSp">
        <pc:chgData name="Deb Garfield - EWMHS Coordinator" userId="e6b2742a-2812-4c8d-a4c6-3f3761b5d272" providerId="ADAL" clId="{920DB701-C65E-46C3-894D-7D4CD15B1FE5}" dt="2022-10-26T13:09:00.156" v="1076" actId="13244"/>
        <pc:sldMkLst>
          <pc:docMk/>
          <pc:sldMk cId="4088422047" sldId="257"/>
        </pc:sldMkLst>
        <pc:spChg chg="mod">
          <ac:chgData name="Deb Garfield - EWMHS Coordinator" userId="e6b2742a-2812-4c8d-a4c6-3f3761b5d272" providerId="ADAL" clId="{920DB701-C65E-46C3-894D-7D4CD15B1FE5}" dt="2022-10-26T13:09:00.156" v="1076" actId="13244"/>
          <ac:spMkLst>
            <pc:docMk/>
            <pc:sldMk cId="4088422047" sldId="257"/>
            <ac:spMk id="3" creationId="{00000000-0000-0000-0000-000000000000}"/>
          </ac:spMkLst>
        </pc:spChg>
      </pc:sldChg>
      <pc:sldChg chg="modSp">
        <pc:chgData name="Deb Garfield - EWMHS Coordinator" userId="e6b2742a-2812-4c8d-a4c6-3f3761b5d272" providerId="ADAL" clId="{920DB701-C65E-46C3-894D-7D4CD15B1FE5}" dt="2022-10-26T13:05:54.642" v="538" actId="962"/>
        <pc:sldMkLst>
          <pc:docMk/>
          <pc:sldMk cId="3886546259" sldId="258"/>
        </pc:sldMkLst>
        <pc:picChg chg="mod">
          <ac:chgData name="Deb Garfield - EWMHS Coordinator" userId="e6b2742a-2812-4c8d-a4c6-3f3761b5d272" providerId="ADAL" clId="{920DB701-C65E-46C3-894D-7D4CD15B1FE5}" dt="2022-10-26T13:05:54.642" v="538" actId="962"/>
          <ac:picMkLst>
            <pc:docMk/>
            <pc:sldMk cId="3886546259" sldId="258"/>
            <ac:picMk id="4" creationId="{00000000-0000-0000-0000-000000000000}"/>
          </ac:picMkLst>
        </pc:picChg>
      </pc:sldChg>
      <pc:sldChg chg="modSp">
        <pc:chgData name="Deb Garfield - EWMHS Coordinator" userId="e6b2742a-2812-4c8d-a4c6-3f3761b5d272" providerId="ADAL" clId="{920DB701-C65E-46C3-894D-7D4CD15B1FE5}" dt="2022-10-26T13:06:32.511" v="810" actId="962"/>
        <pc:sldMkLst>
          <pc:docMk/>
          <pc:sldMk cId="4188820103" sldId="259"/>
        </pc:sldMkLst>
        <pc:picChg chg="mod">
          <ac:chgData name="Deb Garfield - EWMHS Coordinator" userId="e6b2742a-2812-4c8d-a4c6-3f3761b5d272" providerId="ADAL" clId="{920DB701-C65E-46C3-894D-7D4CD15B1FE5}" dt="2022-10-26T13:06:32.511" v="810" actId="962"/>
          <ac:picMkLst>
            <pc:docMk/>
            <pc:sldMk cId="4188820103" sldId="259"/>
            <ac:picMk id="1026" creationId="{00000000-0000-0000-0000-000000000000}"/>
          </ac:picMkLst>
        </pc:picChg>
      </pc:sldChg>
      <pc:sldChg chg="modSp">
        <pc:chgData name="Deb Garfield - EWMHS Coordinator" userId="e6b2742a-2812-4c8d-a4c6-3f3761b5d272" providerId="ADAL" clId="{920DB701-C65E-46C3-894D-7D4CD15B1FE5}" dt="2022-10-26T13:06:55.384" v="970" actId="962"/>
        <pc:sldMkLst>
          <pc:docMk/>
          <pc:sldMk cId="1410233016" sldId="260"/>
        </pc:sldMkLst>
        <pc:picChg chg="mod">
          <ac:chgData name="Deb Garfield - EWMHS Coordinator" userId="e6b2742a-2812-4c8d-a4c6-3f3761b5d272" providerId="ADAL" clId="{920DB701-C65E-46C3-894D-7D4CD15B1FE5}" dt="2022-10-26T13:06:55.384" v="970" actId="962"/>
          <ac:picMkLst>
            <pc:docMk/>
            <pc:sldMk cId="1410233016" sldId="260"/>
            <ac:picMk id="2050" creationId="{00000000-0000-0000-0000-000000000000}"/>
          </ac:picMkLst>
        </pc:picChg>
      </pc:sldChg>
      <pc:sldChg chg="modSp">
        <pc:chgData name="Deb Garfield - EWMHS Coordinator" userId="e6b2742a-2812-4c8d-a4c6-3f3761b5d272" providerId="ADAL" clId="{920DB701-C65E-46C3-894D-7D4CD15B1FE5}" dt="2022-10-26T13:09:07.881" v="1077" actId="13244"/>
        <pc:sldMkLst>
          <pc:docMk/>
          <pc:sldMk cId="4263019626" sldId="261"/>
        </pc:sldMkLst>
        <pc:spChg chg="mod">
          <ac:chgData name="Deb Garfield - EWMHS Coordinator" userId="e6b2742a-2812-4c8d-a4c6-3f3761b5d272" providerId="ADAL" clId="{920DB701-C65E-46C3-894D-7D4CD15B1FE5}" dt="2022-10-26T13:09:07.881" v="1077" actId="13244"/>
          <ac:spMkLst>
            <pc:docMk/>
            <pc:sldMk cId="4263019626" sldId="261"/>
            <ac:spMk id="3" creationId="{00000000-0000-0000-0000-000000000000}"/>
          </ac:spMkLst>
        </pc:spChg>
      </pc:sldChg>
      <pc:sldChg chg="modSp">
        <pc:chgData name="Deb Garfield - EWMHS Coordinator" userId="e6b2742a-2812-4c8d-a4c6-3f3761b5d272" providerId="ADAL" clId="{920DB701-C65E-46C3-894D-7D4CD15B1FE5}" dt="2022-10-26T13:07:13.638" v="1066" actId="962"/>
        <pc:sldMkLst>
          <pc:docMk/>
          <pc:sldMk cId="3096745065" sldId="262"/>
        </pc:sldMkLst>
        <pc:picChg chg="mod">
          <ac:chgData name="Deb Garfield - EWMHS Coordinator" userId="e6b2742a-2812-4c8d-a4c6-3f3761b5d272" providerId="ADAL" clId="{920DB701-C65E-46C3-894D-7D4CD15B1FE5}" dt="2022-10-26T13:07:13.638" v="1066" actId="962"/>
          <ac:picMkLst>
            <pc:docMk/>
            <pc:sldMk cId="3096745065" sldId="262"/>
            <ac:picMk id="3074" creationId="{00000000-0000-0000-0000-000000000000}"/>
          </ac:picMkLst>
        </pc:picChg>
      </pc:sldChg>
    </pc:docChg>
  </pc:docChgLst>
  <pc:docChgLst>
    <pc:chgData name="Deb Garfield - EWMHS Coordinator" userId="e6b2742a-2812-4c8d-a4c6-3f3761b5d272" providerId="ADAL" clId="{030F2B1F-ADF4-42BF-AC7B-E4F038211FCB}"/>
    <pc:docChg chg="modSld">
      <pc:chgData name="Deb Garfield - EWMHS Coordinator" userId="e6b2742a-2812-4c8d-a4c6-3f3761b5d272" providerId="ADAL" clId="{030F2B1F-ADF4-42BF-AC7B-E4F038211FCB}" dt="2022-09-06T15:57:35.302" v="33"/>
      <pc:docMkLst>
        <pc:docMk/>
      </pc:docMkLst>
      <pc:sldChg chg="modNotesTx">
        <pc:chgData name="Deb Garfield - EWMHS Coordinator" userId="e6b2742a-2812-4c8d-a4c6-3f3761b5d272" providerId="ADAL" clId="{030F2B1F-ADF4-42BF-AC7B-E4F038211FCB}" dt="2022-09-06T15:05:27.211" v="0"/>
        <pc:sldMkLst>
          <pc:docMk/>
          <pc:sldMk cId="4088422047" sldId="257"/>
        </pc:sldMkLst>
      </pc:sldChg>
      <pc:sldChg chg="modSp mod modNotesTx">
        <pc:chgData name="Deb Garfield - EWMHS Coordinator" userId="e6b2742a-2812-4c8d-a4c6-3f3761b5d272" providerId="ADAL" clId="{030F2B1F-ADF4-42BF-AC7B-E4F038211FCB}" dt="2022-09-06T15:53:57.754" v="28"/>
        <pc:sldMkLst>
          <pc:docMk/>
          <pc:sldMk cId="3886546259" sldId="258"/>
        </pc:sldMkLst>
        <pc:spChg chg="mod">
          <ac:chgData name="Deb Garfield - EWMHS Coordinator" userId="e6b2742a-2812-4c8d-a4c6-3f3761b5d272" providerId="ADAL" clId="{030F2B1F-ADF4-42BF-AC7B-E4F038211FCB}" dt="2022-09-06T15:06:09.816" v="24" actId="20577"/>
          <ac:spMkLst>
            <pc:docMk/>
            <pc:sldMk cId="3886546259" sldId="258"/>
            <ac:spMk id="3" creationId="{00000000-0000-0000-0000-000000000000}"/>
          </ac:spMkLst>
        </pc:spChg>
      </pc:sldChg>
      <pc:sldChg chg="modNotesTx">
        <pc:chgData name="Deb Garfield - EWMHS Coordinator" userId="e6b2742a-2812-4c8d-a4c6-3f3761b5d272" providerId="ADAL" clId="{030F2B1F-ADF4-42BF-AC7B-E4F038211FCB}" dt="2022-09-06T15:54:25.836" v="30"/>
        <pc:sldMkLst>
          <pc:docMk/>
          <pc:sldMk cId="4188820103" sldId="259"/>
        </pc:sldMkLst>
      </pc:sldChg>
      <pc:sldChg chg="modNotesTx">
        <pc:chgData name="Deb Garfield - EWMHS Coordinator" userId="e6b2742a-2812-4c8d-a4c6-3f3761b5d272" providerId="ADAL" clId="{030F2B1F-ADF4-42BF-AC7B-E4F038211FCB}" dt="2022-09-06T15:54:42.711" v="31"/>
        <pc:sldMkLst>
          <pc:docMk/>
          <pc:sldMk cId="1410233016" sldId="260"/>
        </pc:sldMkLst>
      </pc:sldChg>
      <pc:sldChg chg="modNotesTx">
        <pc:chgData name="Deb Garfield - EWMHS Coordinator" userId="e6b2742a-2812-4c8d-a4c6-3f3761b5d272" providerId="ADAL" clId="{030F2B1F-ADF4-42BF-AC7B-E4F038211FCB}" dt="2022-09-06T15:57:35.302" v="33"/>
        <pc:sldMkLst>
          <pc:docMk/>
          <pc:sldMk cId="4263019626" sldId="261"/>
        </pc:sldMkLst>
      </pc:sldChg>
    </pc:docChg>
  </pc:docChgLst>
  <pc:docChgLst>
    <pc:chgData name="Deb Garfield - EWMHS Coordinator" userId="e6b2742a-2812-4c8d-a4c6-3f3761b5d272" providerId="ADAL" clId="{54B05DE2-6A53-43FD-AF1D-D41D472CB356}"/>
    <pc:docChg chg="modSld">
      <pc:chgData name="Deb Garfield - EWMHS Coordinator" userId="e6b2742a-2812-4c8d-a4c6-3f3761b5d272" providerId="ADAL" clId="{54B05DE2-6A53-43FD-AF1D-D41D472CB356}" dt="2022-10-13T13:23:45.368" v="149" actId="20577"/>
      <pc:docMkLst>
        <pc:docMk/>
      </pc:docMkLst>
      <pc:sldChg chg="addSp modSp mod">
        <pc:chgData name="Deb Garfield - EWMHS Coordinator" userId="e6b2742a-2812-4c8d-a4c6-3f3761b5d272" providerId="ADAL" clId="{54B05DE2-6A53-43FD-AF1D-D41D472CB356}" dt="2022-10-13T08:24:59.187" v="6" actId="14100"/>
        <pc:sldMkLst>
          <pc:docMk/>
          <pc:sldMk cId="1250374262" sldId="256"/>
        </pc:sldMkLst>
        <pc:spChg chg="mod">
          <ac:chgData name="Deb Garfield - EWMHS Coordinator" userId="e6b2742a-2812-4c8d-a4c6-3f3761b5d272" providerId="ADAL" clId="{54B05DE2-6A53-43FD-AF1D-D41D472CB356}" dt="2022-10-13T08:24:26.291" v="2" actId="1076"/>
          <ac:spMkLst>
            <pc:docMk/>
            <pc:sldMk cId="1250374262" sldId="256"/>
            <ac:spMk id="4" creationId="{00000000-0000-0000-0000-000000000000}"/>
          </ac:spMkLst>
        </pc:spChg>
        <pc:picChg chg="add mod">
          <ac:chgData name="Deb Garfield - EWMHS Coordinator" userId="e6b2742a-2812-4c8d-a4c6-3f3761b5d272" providerId="ADAL" clId="{54B05DE2-6A53-43FD-AF1D-D41D472CB356}" dt="2022-10-13T08:24:59.187" v="6" actId="14100"/>
          <ac:picMkLst>
            <pc:docMk/>
            <pc:sldMk cId="1250374262" sldId="256"/>
            <ac:picMk id="2" creationId="{396E0294-C159-4881-9A7F-D52CC5EAEA8F}"/>
          </ac:picMkLst>
        </pc:picChg>
        <pc:picChg chg="mod">
          <ac:chgData name="Deb Garfield - EWMHS Coordinator" userId="e6b2742a-2812-4c8d-a4c6-3f3761b5d272" providerId="ADAL" clId="{54B05DE2-6A53-43FD-AF1D-D41D472CB356}" dt="2022-10-13T08:24:31.699" v="3" actId="1076"/>
          <ac:picMkLst>
            <pc:docMk/>
            <pc:sldMk cId="1250374262" sldId="256"/>
            <ac:picMk id="1027" creationId="{00000000-0000-0000-0000-000000000000}"/>
          </ac:picMkLst>
        </pc:picChg>
      </pc:sldChg>
      <pc:sldChg chg="modSp mod modNotesTx">
        <pc:chgData name="Deb Garfield - EWMHS Coordinator" userId="e6b2742a-2812-4c8d-a4c6-3f3761b5d272" providerId="ADAL" clId="{54B05DE2-6A53-43FD-AF1D-D41D472CB356}" dt="2022-10-13T13:23:45.368" v="149" actId="20577"/>
        <pc:sldMkLst>
          <pc:docMk/>
          <pc:sldMk cId="1410233016" sldId="260"/>
        </pc:sldMkLst>
        <pc:spChg chg="mod">
          <ac:chgData name="Deb Garfield - EWMHS Coordinator" userId="e6b2742a-2812-4c8d-a4c6-3f3761b5d272" providerId="ADAL" clId="{54B05DE2-6A53-43FD-AF1D-D41D472CB356}" dt="2022-10-13T13:22:41.962" v="36" actId="20577"/>
          <ac:spMkLst>
            <pc:docMk/>
            <pc:sldMk cId="1410233016" sldId="260"/>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CD15FF-E549-49F7-BBA6-F809CF578311}" type="datetimeFigureOut">
              <a:rPr lang="en-GB" smtClean="0"/>
              <a:t>26/10/2022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ACD02B-827E-4573-8185-AF6FC22F490A}" type="slidenum">
              <a:rPr lang="en-GB" smtClean="0"/>
              <a:t>‹#›</a:t>
            </a:fld>
            <a:endParaRPr lang="en-GB"/>
          </a:p>
        </p:txBody>
      </p:sp>
    </p:spTree>
    <p:extLst>
      <p:ext uri="{BB962C8B-B14F-4D97-AF65-F5344CB8AC3E}">
        <p14:creationId xmlns:p14="http://schemas.microsoft.com/office/powerpoint/2010/main" val="702543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So far in these sessions we have introduced the concept of resilience, looked at definitions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ensure the group definition is displayed somewhere in the room), </a:t>
            </a:r>
            <a:r>
              <a:rPr lang="en-GB" sz="1800" dirty="0">
                <a:effectLst/>
                <a:latin typeface="Calibri" panose="020F0502020204030204" pitchFamily="34" charset="0"/>
                <a:ea typeface="Calibri" panose="020F0502020204030204" pitchFamily="34" charset="0"/>
                <a:cs typeface="Times New Roman" panose="02020603050405020304" pitchFamily="18" charset="0"/>
              </a:rPr>
              <a:t>looked at our own worries both inside and outside of school and looked at how we can group them into ones we can and can’t control.  At the end of last session we looked at the importance of talking, and more importantly, or listening. </a:t>
            </a: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In today’s session we’re going to move that forward and look at ways to increase our resilience in our daily lives and routines so that when worries and challenges come our way, we’re in a better place to respond to them.</a:t>
            </a: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Today we’ll look at regulation strategies (ways to calm us when we feel stressed or anxious) and have a go at some meditation and yoga.  We’ll also share our own regulation strategies to see what works for us as individuals, and perhaps give some ideas to others in the group.</a:t>
            </a:r>
          </a:p>
          <a:p>
            <a:endParaRPr lang="en-GB" dirty="0"/>
          </a:p>
        </p:txBody>
      </p:sp>
      <p:sp>
        <p:nvSpPr>
          <p:cNvPr id="4" name="Slide Number Placeholder 3"/>
          <p:cNvSpPr>
            <a:spLocks noGrp="1"/>
          </p:cNvSpPr>
          <p:nvPr>
            <p:ph type="sldNum" sz="quarter" idx="5"/>
          </p:nvPr>
        </p:nvSpPr>
        <p:spPr/>
        <p:txBody>
          <a:bodyPr/>
          <a:lstStyle/>
          <a:p>
            <a:fld id="{D5ACD02B-827E-4573-8185-AF6FC22F490A}" type="slidenum">
              <a:rPr lang="en-GB" smtClean="0"/>
              <a:t>2</a:t>
            </a:fld>
            <a:endParaRPr lang="en-GB"/>
          </a:p>
        </p:txBody>
      </p:sp>
    </p:spTree>
    <p:extLst>
      <p:ext uri="{BB962C8B-B14F-4D97-AF65-F5344CB8AC3E}">
        <p14:creationId xmlns:p14="http://schemas.microsoft.com/office/powerpoint/2010/main" val="3004300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We’ll start by looking at what YOU do daily to keep yourself feeling mentally and physically well.  In your pairs, write a list of all the strategies you use to regulate yourself when feeling overwhelmed or stressed.  You have five minutes, then we’ll share the answers.  </a:t>
            </a:r>
          </a:p>
          <a:p>
            <a:pPr>
              <a:lnSpc>
                <a:spcPct val="115000"/>
              </a:lnSpc>
            </a:pPr>
            <a:r>
              <a:rPr lang="en-GB" sz="1800" i="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GB" sz="1800" i="1" dirty="0">
                <a:effectLst/>
                <a:latin typeface="Calibri" panose="020F0502020204030204" pitchFamily="34" charset="0"/>
                <a:ea typeface="Calibri" panose="020F0502020204030204" pitchFamily="34" charset="0"/>
                <a:cs typeface="Times New Roman" panose="02020603050405020304" pitchFamily="18" charset="0"/>
              </a:rPr>
              <a:t>Discuss in pairs/small groups. Prompts may be needed so things like walking the dog, listening to music, meeting with friends, going for a run etc… If gaming comes up, then discuss the positives of this, but also the need to have limits.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GB" sz="1800" i="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i="1" dirty="0">
                <a:effectLst/>
                <a:latin typeface="Calibri" panose="020F0502020204030204" pitchFamily="34" charset="0"/>
                <a:ea typeface="Calibri" panose="020F0502020204030204" pitchFamily="34" charset="0"/>
                <a:cs typeface="Times New Roman" panose="02020603050405020304" pitchFamily="18" charset="0"/>
              </a:rPr>
              <a:t>Take feedback and list some on the board.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ACD02B-827E-4573-8185-AF6FC22F490A}" type="slidenum">
              <a:rPr lang="en-GB" smtClean="0"/>
              <a:t>3</a:t>
            </a:fld>
            <a:endParaRPr lang="en-GB"/>
          </a:p>
        </p:txBody>
      </p:sp>
    </p:spTree>
    <p:extLst>
      <p:ext uri="{BB962C8B-B14F-4D97-AF65-F5344CB8AC3E}">
        <p14:creationId xmlns:p14="http://schemas.microsoft.com/office/powerpoint/2010/main" val="2808671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Many of you will have heard of meditation?  How many of you have tried it?</a:t>
            </a: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For the next XX minutes I will read a meditation to you.  You can relax, even put your head on your desks if you like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(optional blindfolds)</a:t>
            </a:r>
            <a:r>
              <a:rPr lang="en-GB" sz="1800" dirty="0">
                <a:effectLst/>
                <a:latin typeface="Calibri" panose="020F0502020204030204" pitchFamily="34" charset="0"/>
                <a:ea typeface="Calibri" panose="020F0502020204030204" pitchFamily="34" charset="0"/>
                <a:cs typeface="Times New Roman" panose="02020603050405020304" pitchFamily="18" charset="0"/>
              </a:rPr>
              <a:t>.  We’ll need silence in order to be successful.  The room will be darkened and there will be no talking.  This will take about ten minutes. </a:t>
            </a: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pPr>
            <a:r>
              <a:rPr lang="en-GB"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Adult then reads out meditation to students.</a:t>
            </a:r>
            <a:r>
              <a:rPr lang="en-GB" sz="1800" i="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GB" sz="1800" i="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GB" sz="1800" i="1" dirty="0">
                <a:effectLst/>
                <a:latin typeface="Calibri" panose="020F0502020204030204" pitchFamily="34" charset="0"/>
                <a:ea typeface="Calibri" panose="020F0502020204030204" pitchFamily="34" charset="0"/>
                <a:cs typeface="Times New Roman" panose="02020603050405020304" pitchFamily="18" charset="0"/>
              </a:rPr>
              <a:t>Afterwards take feedback: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GB" sz="1800" i="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How did it make you feel?</a:t>
            </a:r>
          </a:p>
          <a:p>
            <a:pPr marL="342900" lvl="0" indent="-342900">
              <a:lnSpc>
                <a:spcPct val="115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Would you do this again?</a:t>
            </a:r>
          </a:p>
          <a:p>
            <a:pPr marL="342900" lvl="0" indent="-342900">
              <a:lnSpc>
                <a:spcPct val="115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Do you do your own form of meditation in your life (although you might not have thought of it as meditation)?</a:t>
            </a:r>
          </a:p>
          <a:p>
            <a:r>
              <a:rPr lang="en-GB" sz="1800" i="1" dirty="0">
                <a:effectLst/>
                <a:latin typeface="Calibri" panose="020F0502020204030204" pitchFamily="34" charset="0"/>
                <a:ea typeface="Calibri" panose="020F0502020204030204" pitchFamily="34" charset="0"/>
                <a:cs typeface="Times New Roman" panose="02020603050405020304" pitchFamily="18" charset="0"/>
              </a:rPr>
              <a:t> </a:t>
            </a:r>
            <a:endParaRPr lang="en-GB" dirty="0"/>
          </a:p>
        </p:txBody>
      </p:sp>
      <p:sp>
        <p:nvSpPr>
          <p:cNvPr id="4" name="Slide Number Placeholder 3"/>
          <p:cNvSpPr>
            <a:spLocks noGrp="1"/>
          </p:cNvSpPr>
          <p:nvPr>
            <p:ph type="sldNum" sz="quarter" idx="5"/>
          </p:nvPr>
        </p:nvSpPr>
        <p:spPr/>
        <p:txBody>
          <a:bodyPr/>
          <a:lstStyle/>
          <a:p>
            <a:fld id="{D5ACD02B-827E-4573-8185-AF6FC22F490A}" type="slidenum">
              <a:rPr lang="en-GB" smtClean="0"/>
              <a:t>4</a:t>
            </a:fld>
            <a:endParaRPr lang="en-GB"/>
          </a:p>
        </p:txBody>
      </p:sp>
    </p:spTree>
    <p:extLst>
      <p:ext uri="{BB962C8B-B14F-4D97-AF65-F5344CB8AC3E}">
        <p14:creationId xmlns:p14="http://schemas.microsoft.com/office/powerpoint/2010/main" val="645308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sz="1800" i="1" dirty="0">
                <a:effectLst/>
                <a:latin typeface="Calibri" panose="020F0502020204030204" pitchFamily="34" charset="0"/>
                <a:ea typeface="Calibri" panose="020F0502020204030204" pitchFamily="34" charset="0"/>
                <a:cs typeface="Times New Roman" panose="02020603050405020304" pitchFamily="18" charset="0"/>
              </a:rPr>
              <a:t>Choose which of the videos to watch dependent on time available and space in your classroom.</a:t>
            </a:r>
          </a:p>
          <a:p>
            <a:pPr>
              <a:lnSpc>
                <a:spcPct val="115000"/>
              </a:lnSpc>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Many people use yoga, and this video we’re about to watch will give us a ten/fifteen minute session of yoga.</a:t>
            </a: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Find yourself a space away from the tables etc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you may need to move furniture to the side of the room).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pPr>
            <a:r>
              <a:rPr lang="en-GB" sz="1800" i="1" dirty="0">
                <a:effectLst/>
                <a:latin typeface="Calibri" panose="020F0502020204030204" pitchFamily="34" charset="0"/>
                <a:ea typeface="Calibri" panose="020F0502020204030204" pitchFamily="34" charset="0"/>
                <a:cs typeface="Times New Roman" panose="02020603050405020304" pitchFamily="18" charset="0"/>
              </a:rPr>
              <a:t>Afterwards take feedback: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15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How did it make you feel?</a:t>
            </a:r>
          </a:p>
          <a:p>
            <a:pPr marL="342900" lvl="0" indent="-342900">
              <a:lnSpc>
                <a:spcPct val="115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Would you do this again?</a:t>
            </a:r>
          </a:p>
          <a:p>
            <a:pPr marL="342900" lvl="0" indent="-342900">
              <a:lnSpc>
                <a:spcPct val="115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What link is there to how your body feels and how your mind feels?</a:t>
            </a: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There are apps that you can download onto your phone that have calming strategies to help you. </a:t>
            </a: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D5ACD02B-827E-4573-8185-AF6FC22F490A}" type="slidenum">
              <a:rPr lang="en-GB" smtClean="0"/>
              <a:t>5</a:t>
            </a:fld>
            <a:endParaRPr lang="en-GB"/>
          </a:p>
        </p:txBody>
      </p:sp>
    </p:spTree>
    <p:extLst>
      <p:ext uri="{BB962C8B-B14F-4D97-AF65-F5344CB8AC3E}">
        <p14:creationId xmlns:p14="http://schemas.microsoft.com/office/powerpoint/2010/main" val="313630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All of these regulation strategies we’ve talked about or tried today are all things can help us to lessen our worries and increase our resilience.  </a:t>
            </a: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We’re now going to create our own ‘wellbeing plate’.  This is going to be our way of regulating ourselves when things are feeling a bit tough.  Like the focus on eating well, split the plate into many areas and in each section thin k about what you need to help reduce your worries and increase your resilience. On here you’re going to put YOUR strategies for YOU.  </a:t>
            </a: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Then you can keep it on your bedroom wall or inside your folder to remind you of these strategies when you’re experiencing challenges.</a:t>
            </a: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They can reflect on their plate and see if they’re doing enough of the good stuff.  They can keep this and take it away to continue to refer back to.  You can also check that you’re doing enough of the good things, and if not, then you need to increase them.</a:t>
            </a: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pPr>
            <a:r>
              <a:rPr lang="en-GB" sz="1800" i="1" dirty="0">
                <a:effectLst/>
                <a:latin typeface="Calibri" panose="020F0502020204030204" pitchFamily="34" charset="0"/>
                <a:ea typeface="Calibri" panose="020F0502020204030204" pitchFamily="34" charset="0"/>
                <a:cs typeface="Times New Roman" panose="02020603050405020304" pitchFamily="18" charset="0"/>
              </a:rPr>
              <a:t>Hand out paper plates or pieces of paper.  CYP to write on their plate their regulation strategies.  This can be made visual/colourful.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GB" sz="1800" i="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GB" sz="1800" i="1">
                <a:effectLst/>
                <a:latin typeface="Calibri" panose="020F0502020204030204" pitchFamily="34" charset="0"/>
                <a:ea typeface="Calibri" panose="020F0502020204030204" pitchFamily="34" charset="0"/>
                <a:cs typeface="Times New Roman" panose="02020603050405020304" pitchFamily="18" charset="0"/>
              </a:rPr>
              <a:t>If anyone wants to share their wellbeing plate, this can be done within pairs or to the whole class.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ACD02B-827E-4573-8185-AF6FC22F490A}" type="slidenum">
              <a:rPr lang="en-GB" smtClean="0"/>
              <a:t>6</a:t>
            </a:fld>
            <a:endParaRPr lang="en-GB"/>
          </a:p>
        </p:txBody>
      </p:sp>
    </p:spTree>
    <p:extLst>
      <p:ext uri="{BB962C8B-B14F-4D97-AF65-F5344CB8AC3E}">
        <p14:creationId xmlns:p14="http://schemas.microsoft.com/office/powerpoint/2010/main" val="1700549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5ACD02B-827E-4573-8185-AF6FC22F490A}" type="slidenum">
              <a:rPr lang="en-GB" smtClean="0"/>
              <a:t>7</a:t>
            </a:fld>
            <a:endParaRPr lang="en-GB"/>
          </a:p>
        </p:txBody>
      </p:sp>
    </p:spTree>
    <p:extLst>
      <p:ext uri="{BB962C8B-B14F-4D97-AF65-F5344CB8AC3E}">
        <p14:creationId xmlns:p14="http://schemas.microsoft.com/office/powerpoint/2010/main" val="898107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B63571-3595-4CAE-B82F-FF69DA1CB58F}" type="datetimeFigureOut">
              <a:rPr lang="en-GB" smtClean="0"/>
              <a:t>26/10/2022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622388-A8A7-4C41-88CA-0B435197A9FA}"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B63571-3595-4CAE-B82F-FF69DA1CB58F}" type="datetimeFigureOut">
              <a:rPr lang="en-GB" smtClean="0"/>
              <a:t>26/10/2022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622388-A8A7-4C41-88CA-0B435197A9FA}"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B63571-3595-4CAE-B82F-FF69DA1CB58F}" type="datetimeFigureOut">
              <a:rPr lang="en-GB" smtClean="0"/>
              <a:t>26/10/2022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622388-A8A7-4C41-88CA-0B435197A9FA}" type="slidenum">
              <a:rPr lang="en-GB" smtClean="0"/>
              <a:t>‹#›</a:t>
            </a:fld>
            <a:endParaRPr lang="en-GB"/>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B63571-3595-4CAE-B82F-FF69DA1CB58F}" type="datetimeFigureOut">
              <a:rPr lang="en-GB" smtClean="0"/>
              <a:t>26/10/2022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622388-A8A7-4C41-88CA-0B435197A9FA}" type="slidenum">
              <a:rPr lang="en-GB" smtClean="0"/>
              <a:t>‹#›</a:t>
            </a:fld>
            <a:endParaRPr lang="en-GB"/>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B63571-3595-4CAE-B82F-FF69DA1CB58F}" type="datetimeFigureOut">
              <a:rPr lang="en-GB" smtClean="0"/>
              <a:t>26/10/2022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622388-A8A7-4C41-88CA-0B435197A9FA}"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2EB63571-3595-4CAE-B82F-FF69DA1CB58F}" type="datetimeFigureOut">
              <a:rPr lang="en-GB" smtClean="0"/>
              <a:t>26/10/2022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622388-A8A7-4C41-88CA-0B435197A9FA}" type="slidenum">
              <a:rPr lang="en-GB" smtClean="0"/>
              <a:t>‹#›</a:t>
            </a:fld>
            <a:endParaRPr lang="en-GB"/>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B63571-3595-4CAE-B82F-FF69DA1CB58F}" type="datetimeFigureOut">
              <a:rPr lang="en-GB" smtClean="0"/>
              <a:t>26/10/2022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4622388-A8A7-4C41-88CA-0B435197A9FA}"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B63571-3595-4CAE-B82F-FF69DA1CB58F}" type="datetimeFigureOut">
              <a:rPr lang="en-GB" smtClean="0"/>
              <a:t>26/10/2022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4622388-A8A7-4C41-88CA-0B435197A9FA}"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EB63571-3595-4CAE-B82F-FF69DA1CB58F}" type="datetimeFigureOut">
              <a:rPr lang="en-GB" smtClean="0"/>
              <a:t>26/10/2022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4622388-A8A7-4C41-88CA-0B435197A9FA}"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EB63571-3595-4CAE-B82F-FF69DA1CB58F}" type="datetimeFigureOut">
              <a:rPr lang="en-GB" smtClean="0"/>
              <a:t>26/10/2022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622388-A8A7-4C41-88CA-0B435197A9FA}" type="slidenum">
              <a:rPr lang="en-GB" smtClean="0"/>
              <a:t>‹#›</a:t>
            </a:fld>
            <a:endParaRPr lang="en-GB"/>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B63571-3595-4CAE-B82F-FF69DA1CB58F}" type="datetimeFigureOut">
              <a:rPr lang="en-GB" smtClean="0"/>
              <a:t>26/10/2022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622388-A8A7-4C41-88CA-0B435197A9FA}" type="slidenum">
              <a:rPr lang="en-GB" smtClean="0"/>
              <a:t>‹#›</a:t>
            </a:fld>
            <a:endParaRPr lang="en-GB"/>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2EB63571-3595-4CAE-B82F-FF69DA1CB58F}" type="datetimeFigureOut">
              <a:rPr lang="en-GB" smtClean="0"/>
              <a:t>26/10/2022</a:t>
            </a:fld>
            <a:endParaRPr lang="en-GB"/>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GB"/>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D4622388-A8A7-4C41-88CA-0B435197A9FA}" type="slidenum">
              <a:rPr lang="en-GB" smtClean="0"/>
              <a:t>‹#›</a:t>
            </a:fld>
            <a:endParaRPr lang="en-GB"/>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Td6zFtZPkJ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s://www.youtube.com/watch?v=H1GR69G2MSE"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4EBCF8-522D-40A0-8435-5348FB4424B1}"/>
              </a:ext>
            </a:extLst>
          </p:cNvPr>
          <p:cNvSpPr>
            <a:spLocks noGrp="1"/>
          </p:cNvSpPr>
          <p:nvPr>
            <p:ph type="ctrTitle"/>
          </p:nvPr>
        </p:nvSpPr>
        <p:spPr>
          <a:xfrm>
            <a:off x="1043608" y="3429000"/>
            <a:ext cx="7772400" cy="1780108"/>
          </a:xfrm>
        </p:spPr>
        <p:txBody>
          <a:bodyPr>
            <a:normAutofit fontScale="90000"/>
          </a:bodyPr>
          <a:lstStyle/>
          <a:p>
            <a:pPr rtl="0" eaLnBrk="1" latinLnBrk="0" hangingPunct="1"/>
            <a:r>
              <a:rPr lang="en-GB" sz="5300" b="1" kern="1200" dirty="0">
                <a:solidFill>
                  <a:srgbClr val="000000"/>
                </a:solidFill>
                <a:effectLst/>
                <a:latin typeface="Comic Sans MS" panose="030F0702030302020204" pitchFamily="66" charset="0"/>
                <a:ea typeface="+mn-ea"/>
                <a:cs typeface="+mn-cs"/>
              </a:rPr>
              <a:t>The Multi-Schools Council Resilience Programme</a:t>
            </a:r>
            <a:endParaRPr lang="en-GB" sz="5300" dirty="0">
              <a:effectLst/>
            </a:endParaRPr>
          </a:p>
          <a:p>
            <a:endParaRPr lang="en-GB" dirty="0"/>
          </a:p>
        </p:txBody>
      </p:sp>
      <p:pic>
        <p:nvPicPr>
          <p:cNvPr id="2" name="Picture 1" descr="Branding - Trauma Perceptive Practice">
            <a:extLst>
              <a:ext uri="{FF2B5EF4-FFF2-40B4-BE49-F238E27FC236}">
                <a16:creationId xmlns:a16="http://schemas.microsoft.com/office/drawing/2014/main" id="{396E0294-C159-4881-9A7F-D52CC5EAEA8F}"/>
              </a:ext>
            </a:extLst>
          </p:cNvPr>
          <p:cNvPicPr>
            <a:picLocks noChangeAspect="1"/>
          </p:cNvPicPr>
          <p:nvPr/>
        </p:nvPicPr>
        <p:blipFill>
          <a:blip r:embed="rId2"/>
          <a:stretch>
            <a:fillRect/>
          </a:stretch>
        </p:blipFill>
        <p:spPr>
          <a:xfrm>
            <a:off x="211748" y="192623"/>
            <a:ext cx="8747444" cy="2158171"/>
          </a:xfrm>
          <a:prstGeom prst="rect">
            <a:avLst/>
          </a:prstGeom>
        </p:spPr>
      </p:pic>
      <p:pic>
        <p:nvPicPr>
          <p:cNvPr id="6" name="Picture 5" descr="Multi-schools council logo with the words 'We may all be different but we have the same smil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4509120"/>
            <a:ext cx="2592288" cy="2276872"/>
          </a:xfrm>
          <a:prstGeom prst="rect">
            <a:avLst/>
          </a:prstGeom>
          <a:noFill/>
          <a:ln>
            <a:noFill/>
          </a:ln>
        </p:spPr>
      </p:pic>
      <p:pic>
        <p:nvPicPr>
          <p:cNvPr id="1027" name="Picture 3">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1671" y="5667856"/>
            <a:ext cx="997521" cy="997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0374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Session 3</a:t>
            </a:r>
          </a:p>
        </p:txBody>
      </p:sp>
      <p:sp>
        <p:nvSpPr>
          <p:cNvPr id="2" name="Content Placeholder 1"/>
          <p:cNvSpPr>
            <a:spLocks noGrp="1"/>
          </p:cNvSpPr>
          <p:nvPr>
            <p:ph idx="1"/>
          </p:nvPr>
        </p:nvSpPr>
        <p:spPr/>
        <p:txBody>
          <a:bodyPr/>
          <a:lstStyle/>
          <a:p>
            <a:r>
              <a:rPr lang="en-GB" dirty="0"/>
              <a:t> What do you do to keep fit and healthy?</a:t>
            </a:r>
          </a:p>
          <a:p>
            <a:r>
              <a:rPr lang="en-GB" dirty="0"/>
              <a:t> Meditation exercise </a:t>
            </a:r>
          </a:p>
          <a:p>
            <a:r>
              <a:rPr lang="en-GB" dirty="0"/>
              <a:t> Yoga exercise</a:t>
            </a:r>
          </a:p>
          <a:p>
            <a:r>
              <a:rPr lang="en-GB" dirty="0"/>
              <a:t> What would you do? </a:t>
            </a:r>
          </a:p>
          <a:p>
            <a:r>
              <a:rPr lang="en-GB" dirty="0"/>
              <a:t> Questions</a:t>
            </a:r>
          </a:p>
        </p:txBody>
      </p:sp>
    </p:spTree>
    <p:extLst>
      <p:ext uri="{BB962C8B-B14F-4D97-AF65-F5344CB8AC3E}">
        <p14:creationId xmlns:p14="http://schemas.microsoft.com/office/powerpoint/2010/main" val="4088422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a:t>What do you do to keep mentally and physically fit and healthy?</a:t>
            </a:r>
          </a:p>
        </p:txBody>
      </p:sp>
      <p:pic>
        <p:nvPicPr>
          <p:cNvPr id="4" name="Picture 2" descr="Image of people stood round as if in conversation with speech bubbles coming out of their mouth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780928"/>
            <a:ext cx="6192688" cy="3498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546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Meditation</a:t>
            </a:r>
          </a:p>
        </p:txBody>
      </p:sp>
      <p:pic>
        <p:nvPicPr>
          <p:cNvPr id="1026" name="Picture 2" descr="Image of a book called 'Imaginations - Fun Relaxation Stories and Meditation Stories for Kids' by Carolyn Clar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1191" y="2492896"/>
            <a:ext cx="3098105" cy="4005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8820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Yoga</a:t>
            </a:r>
          </a:p>
        </p:txBody>
      </p:sp>
      <p:sp>
        <p:nvSpPr>
          <p:cNvPr id="4" name="Rectangle 3"/>
          <p:cNvSpPr/>
          <p:nvPr/>
        </p:nvSpPr>
        <p:spPr>
          <a:xfrm>
            <a:off x="197768" y="2492896"/>
            <a:ext cx="4572000" cy="923330"/>
          </a:xfrm>
          <a:prstGeom prst="rect">
            <a:avLst/>
          </a:prstGeom>
        </p:spPr>
        <p:txBody>
          <a:bodyPr>
            <a:spAutoFit/>
          </a:bodyPr>
          <a:lstStyle/>
          <a:p>
            <a:r>
              <a:rPr lang="en-GB" dirty="0">
                <a:hlinkClick r:id="rId3"/>
              </a:rPr>
              <a:t>Yoga for the Classroom</a:t>
            </a:r>
            <a:r>
              <a:rPr lang="en-GB" dirty="0"/>
              <a:t> 10 mins</a:t>
            </a:r>
          </a:p>
          <a:p>
            <a:endParaRPr lang="en-GB" dirty="0"/>
          </a:p>
          <a:p>
            <a:r>
              <a:rPr lang="en-GB" dirty="0">
                <a:hlinkClick r:id="rId4"/>
              </a:rPr>
              <a:t>15 Minute Chillout Yoga Session </a:t>
            </a:r>
            <a:r>
              <a:rPr lang="en-GB" dirty="0"/>
              <a:t>15 mins</a:t>
            </a:r>
          </a:p>
        </p:txBody>
      </p:sp>
      <p:pic>
        <p:nvPicPr>
          <p:cNvPr id="2050" name="Picture 2" descr="4 silhouettes of people in different yoga pos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3928" y="3284983"/>
            <a:ext cx="4680520" cy="309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233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Making good choices</a:t>
            </a:r>
          </a:p>
        </p:txBody>
      </p:sp>
      <p:sp>
        <p:nvSpPr>
          <p:cNvPr id="2" name="Content Placeholder 1"/>
          <p:cNvSpPr>
            <a:spLocks noGrp="1"/>
          </p:cNvSpPr>
          <p:nvPr>
            <p:ph idx="1"/>
          </p:nvPr>
        </p:nvSpPr>
        <p:spPr/>
        <p:txBody>
          <a:bodyPr/>
          <a:lstStyle/>
          <a:p>
            <a:r>
              <a:rPr lang="en-GB" dirty="0"/>
              <a:t> If you could create your own wellbeing plate what would go onto it?</a:t>
            </a:r>
          </a:p>
          <a:p>
            <a:r>
              <a:rPr lang="en-GB" dirty="0"/>
              <a:t>What types of things would you not include on your plate? </a:t>
            </a:r>
          </a:p>
          <a:p>
            <a:r>
              <a:rPr lang="en-GB" dirty="0"/>
              <a:t> Draw out a small plate and decide what goes on and what stay’s off? </a:t>
            </a:r>
          </a:p>
        </p:txBody>
      </p:sp>
    </p:spTree>
    <p:extLst>
      <p:ext uri="{BB962C8B-B14F-4D97-AF65-F5344CB8AC3E}">
        <p14:creationId xmlns:p14="http://schemas.microsoft.com/office/powerpoint/2010/main" val="4263019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Any questions?</a:t>
            </a:r>
          </a:p>
        </p:txBody>
      </p:sp>
      <p:pic>
        <p:nvPicPr>
          <p:cNvPr id="3074" name="Picture 2" descr="Question marks of different sizes and colou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2825" y="3140968"/>
            <a:ext cx="4578350" cy="345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67450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C56175E026CD448999EC5242933A89E" ma:contentTypeVersion="3" ma:contentTypeDescription="Create a new document." ma:contentTypeScope="" ma:versionID="b4004ea0a25100bc1bfa596fa0a05de4">
  <xsd:schema xmlns:xsd="http://www.w3.org/2001/XMLSchema" xmlns:xs="http://www.w3.org/2001/XMLSchema" xmlns:p="http://schemas.microsoft.com/office/2006/metadata/properties" xmlns:ns1="http://schemas.microsoft.com/sharepoint/v3" xmlns:ns3="a5b7c433-9aa9-429c-ab64-277417faf551" targetNamespace="http://schemas.microsoft.com/office/2006/metadata/properties" ma:root="true" ma:fieldsID="e55a45479ce1ab7ba9a591f5cfa5f2b0" ns1:_="" ns3:_="">
    <xsd:import namespace="http://schemas.microsoft.com/sharepoint/v3"/>
    <xsd:import namespace="a5b7c433-9aa9-429c-ab64-277417faf551"/>
    <xsd:element name="properties">
      <xsd:complexType>
        <xsd:sequence>
          <xsd:element name="documentManagement">
            <xsd:complexType>
              <xsd:all>
                <xsd:element ref="ns1:PublishingStartDate" minOccurs="0"/>
                <xsd:element ref="ns1:PublishingExpirationDat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5b7c433-9aa9-429c-ab64-277417faf55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7D6AE73-7B44-4892-BF38-99CA9C8D2C7B}">
  <ds:schemaRefs>
    <ds:schemaRef ds:uri="http://schemas.microsoft.com/sharepoint/v3/contenttype/forms"/>
  </ds:schemaRefs>
</ds:datastoreItem>
</file>

<file path=customXml/itemProps2.xml><?xml version="1.0" encoding="utf-8"?>
<ds:datastoreItem xmlns:ds="http://schemas.openxmlformats.org/officeDocument/2006/customXml" ds:itemID="{494312FB-C1B9-4D71-8D64-A76EAAB1CA9B}"/>
</file>

<file path=customXml/itemProps3.xml><?xml version="1.0" encoding="utf-8"?>
<ds:datastoreItem xmlns:ds="http://schemas.openxmlformats.org/officeDocument/2006/customXml" ds:itemID="{A6E89408-639A-46FF-A36B-54AB35490129}">
  <ds:schemaRefs>
    <ds:schemaRef ds:uri="http://schemas.microsoft.com/office/2006/metadata/properties"/>
    <ds:schemaRef ds:uri="http://schemas.microsoft.com/office/infopath/2007/PartnerControls"/>
    <ds:schemaRef ds:uri="f501759c-6e27-42a7-bc53-ace532592aeb"/>
    <ds:schemaRef ds:uri="http://schemas.microsoft.com/office/2006/documentManagement/types"/>
    <ds:schemaRef ds:uri="http://schemas.openxmlformats.org/package/2006/metadata/core-properties"/>
    <ds:schemaRef ds:uri="http://purl.org/dc/elements/1.1/"/>
    <ds:schemaRef ds:uri="6a461f78-e7a2-485a-8a47-5fc604b04102"/>
    <ds:schemaRef ds:uri="http://www.w3.org/XML/1998/namespace"/>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Waveform</Template>
  <TotalTime>67</TotalTime>
  <Words>886</Words>
  <Application>Microsoft Office PowerPoint</Application>
  <PresentationFormat>On-screen Show (4:3)</PresentationFormat>
  <Paragraphs>72</Paragraphs>
  <Slides>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Calibri</vt:lpstr>
      <vt:lpstr>Candara</vt:lpstr>
      <vt:lpstr>Comic Sans MS</vt:lpstr>
      <vt:lpstr>Symbol</vt:lpstr>
      <vt:lpstr>Waveform</vt:lpstr>
      <vt:lpstr>The Multi-Schools Council Resilience Programme </vt:lpstr>
      <vt:lpstr>Session 3</vt:lpstr>
      <vt:lpstr>What do you do to keep mentally and physically fit and healthy?</vt:lpstr>
      <vt:lpstr>Meditation</vt:lpstr>
      <vt:lpstr>Yoga</vt:lpstr>
      <vt:lpstr>Making good choices</vt:lpstr>
      <vt:lpstr>Any questions?</vt:lpstr>
    </vt:vector>
  </TitlesOfParts>
  <Company>Market Field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Kierran Pearce</dc:creator>
  <cp:lastModifiedBy>Deb Garfield - EWMHS Coordinator</cp:lastModifiedBy>
  <cp:revision>8</cp:revision>
  <dcterms:created xsi:type="dcterms:W3CDTF">2019-02-20T11:42:47Z</dcterms:created>
  <dcterms:modified xsi:type="dcterms:W3CDTF">2022-10-26T13:09:14Z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d8be9e-c8d9-4b9c-bd40-2c27cc7ea2e6_Enabled">
    <vt:lpwstr>true</vt:lpwstr>
  </property>
  <property fmtid="{D5CDD505-2E9C-101B-9397-08002B2CF9AE}" pid="3" name="MSIP_Label_39d8be9e-c8d9-4b9c-bd40-2c27cc7ea2e6_SetDate">
    <vt:lpwstr>2020-09-29T11:54:20Z</vt:lpwstr>
  </property>
  <property fmtid="{D5CDD505-2E9C-101B-9397-08002B2CF9AE}" pid="4" name="MSIP_Label_39d8be9e-c8d9-4b9c-bd40-2c27cc7ea2e6_Method">
    <vt:lpwstr>Standard</vt:lpwstr>
  </property>
  <property fmtid="{D5CDD505-2E9C-101B-9397-08002B2CF9AE}" pid="5" name="MSIP_Label_39d8be9e-c8d9-4b9c-bd40-2c27cc7ea2e6_Name">
    <vt:lpwstr>39d8be9e-c8d9-4b9c-bd40-2c27cc7ea2e6</vt:lpwstr>
  </property>
  <property fmtid="{D5CDD505-2E9C-101B-9397-08002B2CF9AE}" pid="6" name="MSIP_Label_39d8be9e-c8d9-4b9c-bd40-2c27cc7ea2e6_SiteId">
    <vt:lpwstr>a8b4324f-155c-4215-a0f1-7ed8cc9a992f</vt:lpwstr>
  </property>
  <property fmtid="{D5CDD505-2E9C-101B-9397-08002B2CF9AE}" pid="7" name="MSIP_Label_39d8be9e-c8d9-4b9c-bd40-2c27cc7ea2e6_ActionId">
    <vt:lpwstr>00523efd-24dd-4abb-a079-00006944d678</vt:lpwstr>
  </property>
  <property fmtid="{D5CDD505-2E9C-101B-9397-08002B2CF9AE}" pid="8" name="MSIP_Label_39d8be9e-c8d9-4b9c-bd40-2c27cc7ea2e6_ContentBits">
    <vt:lpwstr>0</vt:lpwstr>
  </property>
  <property fmtid="{D5CDD505-2E9C-101B-9397-08002B2CF9AE}" pid="9" name="ContentTypeId">
    <vt:lpwstr>0x0101004C56175E026CD448999EC5242933A89E</vt:lpwstr>
  </property>
  <property fmtid="{D5CDD505-2E9C-101B-9397-08002B2CF9AE}" pid="10" name="MediaServiceImageTags">
    <vt:lpwstr/>
  </property>
</Properties>
</file>