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19"/>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E8397B-9D1E-4B40-8362-5725AFA9F797}" v="866" dt="2022-10-26T12:57:09.2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5" autoAdjust="0"/>
    <p:restoredTop sz="86388" autoAdjust="0"/>
  </p:normalViewPr>
  <p:slideViewPr>
    <p:cSldViewPr>
      <p:cViewPr varScale="1">
        <p:scale>
          <a:sx n="57" d="100"/>
          <a:sy n="57" d="100"/>
        </p:scale>
        <p:origin x="236" y="72"/>
      </p:cViewPr>
      <p:guideLst>
        <p:guide orient="horz" pos="2160"/>
        <p:guide pos="2880"/>
      </p:guideLst>
    </p:cSldViewPr>
  </p:slideViewPr>
  <p:outlineViewPr>
    <p:cViewPr>
      <p:scale>
        <a:sx n="33" d="100"/>
        <a:sy n="33" d="100"/>
      </p:scale>
      <p:origin x="0" y="-274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 Garfield - EWMHS Coordinator" userId="e6b2742a-2812-4c8d-a4c6-3f3761b5d272" providerId="ADAL" clId="{486095AA-AD98-4E6A-9500-FD726390DE7B}"/>
    <pc:docChg chg="custSel mod modSld">
      <pc:chgData name="Deb Garfield - EWMHS Coordinator" userId="e6b2742a-2812-4c8d-a4c6-3f3761b5d272" providerId="ADAL" clId="{486095AA-AD98-4E6A-9500-FD726390DE7B}" dt="2022-10-13T08:23:44.947" v="143" actId="1076"/>
      <pc:docMkLst>
        <pc:docMk/>
      </pc:docMkLst>
      <pc:sldChg chg="addSp modSp mod">
        <pc:chgData name="Deb Garfield - EWMHS Coordinator" userId="e6b2742a-2812-4c8d-a4c6-3f3761b5d272" providerId="ADAL" clId="{486095AA-AD98-4E6A-9500-FD726390DE7B}" dt="2022-10-13T08:23:26.531" v="141"/>
        <pc:sldMkLst>
          <pc:docMk/>
          <pc:sldMk cId="1250374262" sldId="256"/>
        </pc:sldMkLst>
        <pc:spChg chg="mod">
          <ac:chgData name="Deb Garfield - EWMHS Coordinator" userId="e6b2742a-2812-4c8d-a4c6-3f3761b5d272" providerId="ADAL" clId="{486095AA-AD98-4E6A-9500-FD726390DE7B}" dt="2022-10-13T08:23:26.531" v="141"/>
          <ac:spMkLst>
            <pc:docMk/>
            <pc:sldMk cId="1250374262" sldId="256"/>
            <ac:spMk id="4" creationId="{00000000-0000-0000-0000-000000000000}"/>
          </ac:spMkLst>
        </pc:spChg>
        <pc:picChg chg="add mod">
          <ac:chgData name="Deb Garfield - EWMHS Coordinator" userId="e6b2742a-2812-4c8d-a4c6-3f3761b5d272" providerId="ADAL" clId="{486095AA-AD98-4E6A-9500-FD726390DE7B}" dt="2022-10-13T08:22:33.057" v="137" actId="14100"/>
          <ac:picMkLst>
            <pc:docMk/>
            <pc:sldMk cId="1250374262" sldId="256"/>
            <ac:picMk id="2" creationId="{6B5CA526-5DE4-4D38-8AF4-2BEB4DB0E381}"/>
          </ac:picMkLst>
        </pc:picChg>
        <pc:picChg chg="mod">
          <ac:chgData name="Deb Garfield - EWMHS Coordinator" userId="e6b2742a-2812-4c8d-a4c6-3f3761b5d272" providerId="ADAL" clId="{486095AA-AD98-4E6A-9500-FD726390DE7B}" dt="2022-10-13T08:22:37.347" v="138" actId="1076"/>
          <ac:picMkLst>
            <pc:docMk/>
            <pc:sldMk cId="1250374262" sldId="256"/>
            <ac:picMk id="1027" creationId="{00000000-0000-0000-0000-000000000000}"/>
          </ac:picMkLst>
        </pc:picChg>
      </pc:sldChg>
      <pc:sldChg chg="modSp mod modNotesTx">
        <pc:chgData name="Deb Garfield - EWMHS Coordinator" userId="e6b2742a-2812-4c8d-a4c6-3f3761b5d272" providerId="ADAL" clId="{486095AA-AD98-4E6A-9500-FD726390DE7B}" dt="2022-09-06T13:52:03.994" v="25" actId="20577"/>
        <pc:sldMkLst>
          <pc:docMk/>
          <pc:sldMk cId="4088422047" sldId="257"/>
        </pc:sldMkLst>
        <pc:spChg chg="mod">
          <ac:chgData name="Deb Garfield - EWMHS Coordinator" userId="e6b2742a-2812-4c8d-a4c6-3f3761b5d272" providerId="ADAL" clId="{486095AA-AD98-4E6A-9500-FD726390DE7B}" dt="2022-09-06T13:52:03.994" v="25" actId="20577"/>
          <ac:spMkLst>
            <pc:docMk/>
            <pc:sldMk cId="4088422047" sldId="257"/>
            <ac:spMk id="2" creationId="{00000000-0000-0000-0000-000000000000}"/>
          </ac:spMkLst>
        </pc:spChg>
      </pc:sldChg>
      <pc:sldChg chg="modNotesTx">
        <pc:chgData name="Deb Garfield - EWMHS Coordinator" userId="e6b2742a-2812-4c8d-a4c6-3f3761b5d272" providerId="ADAL" clId="{486095AA-AD98-4E6A-9500-FD726390DE7B}" dt="2022-09-06T15:36:10.306" v="69"/>
        <pc:sldMkLst>
          <pc:docMk/>
          <pc:sldMk cId="621527465" sldId="258"/>
        </pc:sldMkLst>
      </pc:sldChg>
      <pc:sldChg chg="modNotesTx">
        <pc:chgData name="Deb Garfield - EWMHS Coordinator" userId="e6b2742a-2812-4c8d-a4c6-3f3761b5d272" providerId="ADAL" clId="{486095AA-AD98-4E6A-9500-FD726390DE7B}" dt="2022-09-06T14:02:18.818" v="27"/>
        <pc:sldMkLst>
          <pc:docMk/>
          <pc:sldMk cId="3646916798" sldId="259"/>
        </pc:sldMkLst>
      </pc:sldChg>
      <pc:sldChg chg="modSp mod modNotesTx">
        <pc:chgData name="Deb Garfield - EWMHS Coordinator" userId="e6b2742a-2812-4c8d-a4c6-3f3761b5d272" providerId="ADAL" clId="{486095AA-AD98-4E6A-9500-FD726390DE7B}" dt="2022-10-13T08:23:44.947" v="143" actId="1076"/>
        <pc:sldMkLst>
          <pc:docMk/>
          <pc:sldMk cId="3314220802" sldId="260"/>
        </pc:sldMkLst>
        <pc:spChg chg="mod">
          <ac:chgData name="Deb Garfield - EWMHS Coordinator" userId="e6b2742a-2812-4c8d-a4c6-3f3761b5d272" providerId="ADAL" clId="{486095AA-AD98-4E6A-9500-FD726390DE7B}" dt="2022-09-06T14:31:12.772" v="28" actId="6549"/>
          <ac:spMkLst>
            <pc:docMk/>
            <pc:sldMk cId="3314220802" sldId="260"/>
            <ac:spMk id="2" creationId="{00000000-0000-0000-0000-000000000000}"/>
          </ac:spMkLst>
        </pc:spChg>
        <pc:picChg chg="mod">
          <ac:chgData name="Deb Garfield - EWMHS Coordinator" userId="e6b2742a-2812-4c8d-a4c6-3f3761b5d272" providerId="ADAL" clId="{486095AA-AD98-4E6A-9500-FD726390DE7B}" dt="2022-10-13T08:23:44.947" v="143" actId="1076"/>
          <ac:picMkLst>
            <pc:docMk/>
            <pc:sldMk cId="3314220802" sldId="260"/>
            <ac:picMk id="5" creationId="{00000000-0000-0000-0000-000000000000}"/>
          </ac:picMkLst>
        </pc:picChg>
        <pc:picChg chg="mod">
          <ac:chgData name="Deb Garfield - EWMHS Coordinator" userId="e6b2742a-2812-4c8d-a4c6-3f3761b5d272" providerId="ADAL" clId="{486095AA-AD98-4E6A-9500-FD726390DE7B}" dt="2022-10-13T08:23:40.967" v="142" actId="1076"/>
          <ac:picMkLst>
            <pc:docMk/>
            <pc:sldMk cId="3314220802" sldId="260"/>
            <ac:picMk id="6" creationId="{00000000-0000-0000-0000-000000000000}"/>
          </ac:picMkLst>
        </pc:picChg>
      </pc:sldChg>
      <pc:sldChg chg="modNotesTx">
        <pc:chgData name="Deb Garfield - EWMHS Coordinator" userId="e6b2742a-2812-4c8d-a4c6-3f3761b5d272" providerId="ADAL" clId="{486095AA-AD98-4E6A-9500-FD726390DE7B}" dt="2022-09-06T15:42:26.625" v="131" actId="313"/>
        <pc:sldMkLst>
          <pc:docMk/>
          <pc:sldMk cId="2233850854" sldId="261"/>
        </pc:sldMkLst>
      </pc:sldChg>
      <pc:sldChg chg="modSp mod modNotesTx">
        <pc:chgData name="Deb Garfield - EWMHS Coordinator" userId="e6b2742a-2812-4c8d-a4c6-3f3761b5d272" providerId="ADAL" clId="{486095AA-AD98-4E6A-9500-FD726390DE7B}" dt="2022-09-06T15:46:53.957" v="132"/>
        <pc:sldMkLst>
          <pc:docMk/>
          <pc:sldMk cId="1115141294" sldId="262"/>
        </pc:sldMkLst>
        <pc:spChg chg="mod">
          <ac:chgData name="Deb Garfield - EWMHS Coordinator" userId="e6b2742a-2812-4c8d-a4c6-3f3761b5d272" providerId="ADAL" clId="{486095AA-AD98-4E6A-9500-FD726390DE7B}" dt="2022-09-06T13:42:13.133" v="1" actId="20577"/>
          <ac:spMkLst>
            <pc:docMk/>
            <pc:sldMk cId="1115141294" sldId="262"/>
            <ac:spMk id="3" creationId="{00000000-0000-0000-0000-000000000000}"/>
          </ac:spMkLst>
        </pc:spChg>
      </pc:sldChg>
      <pc:sldChg chg="modNotesTx">
        <pc:chgData name="Deb Garfield - EWMHS Coordinator" userId="e6b2742a-2812-4c8d-a4c6-3f3761b5d272" providerId="ADAL" clId="{486095AA-AD98-4E6A-9500-FD726390DE7B}" dt="2022-09-06T14:43:03.523" v="32"/>
        <pc:sldMkLst>
          <pc:docMk/>
          <pc:sldMk cId="2531986001" sldId="263"/>
        </pc:sldMkLst>
      </pc:sldChg>
      <pc:sldChg chg="modNotesTx">
        <pc:chgData name="Deb Garfield - EWMHS Coordinator" userId="e6b2742a-2812-4c8d-a4c6-3f3761b5d272" providerId="ADAL" clId="{486095AA-AD98-4E6A-9500-FD726390DE7B}" dt="2022-09-06T14:43:13.041" v="33"/>
        <pc:sldMkLst>
          <pc:docMk/>
          <pc:sldMk cId="3063597733" sldId="264"/>
        </pc:sldMkLst>
      </pc:sldChg>
      <pc:sldChg chg="modNotesTx">
        <pc:chgData name="Deb Garfield - EWMHS Coordinator" userId="e6b2742a-2812-4c8d-a4c6-3f3761b5d272" providerId="ADAL" clId="{486095AA-AD98-4E6A-9500-FD726390DE7B}" dt="2022-09-06T14:46:24.505" v="34"/>
        <pc:sldMkLst>
          <pc:docMk/>
          <pc:sldMk cId="3291197121" sldId="265"/>
        </pc:sldMkLst>
      </pc:sldChg>
      <pc:sldChg chg="modNotesTx">
        <pc:chgData name="Deb Garfield - EWMHS Coordinator" userId="e6b2742a-2812-4c8d-a4c6-3f3761b5d272" providerId="ADAL" clId="{486095AA-AD98-4E6A-9500-FD726390DE7B}" dt="2022-09-06T14:46:41.671" v="63" actId="20577"/>
        <pc:sldMkLst>
          <pc:docMk/>
          <pc:sldMk cId="4049539255" sldId="266"/>
        </pc:sldMkLst>
      </pc:sldChg>
      <pc:sldChg chg="modNotesTx">
        <pc:chgData name="Deb Garfield - EWMHS Coordinator" userId="e6b2742a-2812-4c8d-a4c6-3f3761b5d272" providerId="ADAL" clId="{486095AA-AD98-4E6A-9500-FD726390DE7B}" dt="2022-09-06T14:48:47.635" v="64"/>
        <pc:sldMkLst>
          <pc:docMk/>
          <pc:sldMk cId="1579825076" sldId="267"/>
        </pc:sldMkLst>
      </pc:sldChg>
      <pc:sldChg chg="modNotesTx">
        <pc:chgData name="Deb Garfield - EWMHS Coordinator" userId="e6b2742a-2812-4c8d-a4c6-3f3761b5d272" providerId="ADAL" clId="{486095AA-AD98-4E6A-9500-FD726390DE7B}" dt="2022-09-06T15:47:29.736" v="134" actId="20577"/>
        <pc:sldMkLst>
          <pc:docMk/>
          <pc:sldMk cId="1255517922" sldId="268"/>
        </pc:sldMkLst>
      </pc:sldChg>
      <pc:sldChg chg="modNotesTx">
        <pc:chgData name="Deb Garfield - EWMHS Coordinator" userId="e6b2742a-2812-4c8d-a4c6-3f3761b5d272" providerId="ADAL" clId="{486095AA-AD98-4E6A-9500-FD726390DE7B}" dt="2022-09-06T14:49:16.509" v="68"/>
        <pc:sldMkLst>
          <pc:docMk/>
          <pc:sldMk cId="2591766418" sldId="269"/>
        </pc:sldMkLst>
      </pc:sldChg>
    </pc:docChg>
  </pc:docChgLst>
  <pc:docChgLst>
    <pc:chgData name="Deb Garfield - EWMHS Coordinator" userId="e6b2742a-2812-4c8d-a4c6-3f3761b5d272" providerId="ADAL" clId="{35E8397B-9D1E-4B40-8362-5725AFA9F797}"/>
    <pc:docChg chg="modSld">
      <pc:chgData name="Deb Garfield - EWMHS Coordinator" userId="e6b2742a-2812-4c8d-a4c6-3f3761b5d272" providerId="ADAL" clId="{35E8397B-9D1E-4B40-8362-5725AFA9F797}" dt="2022-10-26T12:57:09.207" v="1207" actId="13244"/>
      <pc:docMkLst>
        <pc:docMk/>
      </pc:docMkLst>
      <pc:sldChg chg="addSp delSp modSp mod">
        <pc:chgData name="Deb Garfield - EWMHS Coordinator" userId="e6b2742a-2812-4c8d-a4c6-3f3761b5d272" providerId="ADAL" clId="{35E8397B-9D1E-4B40-8362-5725AFA9F797}" dt="2022-10-26T12:56:09.478" v="1198" actId="13244"/>
        <pc:sldMkLst>
          <pc:docMk/>
          <pc:sldMk cId="1250374262" sldId="256"/>
        </pc:sldMkLst>
        <pc:spChg chg="add mod">
          <ac:chgData name="Deb Garfield - EWMHS Coordinator" userId="e6b2742a-2812-4c8d-a4c6-3f3761b5d272" providerId="ADAL" clId="{35E8397B-9D1E-4B40-8362-5725AFA9F797}" dt="2022-10-26T12:56:09.478" v="1198" actId="13244"/>
          <ac:spMkLst>
            <pc:docMk/>
            <pc:sldMk cId="1250374262" sldId="256"/>
            <ac:spMk id="3" creationId="{FD5697E1-8D7F-4B41-8D93-A1FCEBFBA3B0}"/>
          </ac:spMkLst>
        </pc:spChg>
        <pc:spChg chg="del mod">
          <ac:chgData name="Deb Garfield - EWMHS Coordinator" userId="e6b2742a-2812-4c8d-a4c6-3f3761b5d272" providerId="ADAL" clId="{35E8397B-9D1E-4B40-8362-5725AFA9F797}" dt="2022-10-26T12:54:30.964" v="1100" actId="478"/>
          <ac:spMkLst>
            <pc:docMk/>
            <pc:sldMk cId="1250374262" sldId="256"/>
            <ac:spMk id="4" creationId="{00000000-0000-0000-0000-000000000000}"/>
          </ac:spMkLst>
        </pc:spChg>
        <pc:picChg chg="mod ord">
          <ac:chgData name="Deb Garfield - EWMHS Coordinator" userId="e6b2742a-2812-4c8d-a4c6-3f3761b5d272" providerId="ADAL" clId="{35E8397B-9D1E-4B40-8362-5725AFA9F797}" dt="2022-10-26T12:53:59.158" v="1094" actId="1076"/>
          <ac:picMkLst>
            <pc:docMk/>
            <pc:sldMk cId="1250374262" sldId="256"/>
            <ac:picMk id="2" creationId="{6B5CA526-5DE4-4D38-8AF4-2BEB4DB0E381}"/>
          </ac:picMkLst>
        </pc:picChg>
        <pc:picChg chg="mod">
          <ac:chgData name="Deb Garfield - EWMHS Coordinator" userId="e6b2742a-2812-4c8d-a4c6-3f3761b5d272" providerId="ADAL" clId="{35E8397B-9D1E-4B40-8362-5725AFA9F797}" dt="2022-10-26T12:47:11.395" v="265" actId="962"/>
          <ac:picMkLst>
            <pc:docMk/>
            <pc:sldMk cId="1250374262" sldId="256"/>
            <ac:picMk id="6" creationId="{00000000-0000-0000-0000-000000000000}"/>
          </ac:picMkLst>
        </pc:picChg>
        <pc:picChg chg="mod">
          <ac:chgData name="Deb Garfield - EWMHS Coordinator" userId="e6b2742a-2812-4c8d-a4c6-3f3761b5d272" providerId="ADAL" clId="{35E8397B-9D1E-4B40-8362-5725AFA9F797}" dt="2022-10-26T12:47:15.272" v="266" actId="962"/>
          <ac:picMkLst>
            <pc:docMk/>
            <pc:sldMk cId="1250374262" sldId="256"/>
            <ac:picMk id="1027" creationId="{00000000-0000-0000-0000-000000000000}"/>
          </ac:picMkLst>
        </pc:picChg>
      </pc:sldChg>
      <pc:sldChg chg="modSp mod">
        <pc:chgData name="Deb Garfield - EWMHS Coordinator" userId="e6b2742a-2812-4c8d-a4c6-3f3761b5d272" providerId="ADAL" clId="{35E8397B-9D1E-4B40-8362-5725AFA9F797}" dt="2022-10-26T12:51:31.437" v="1063" actId="13244"/>
        <pc:sldMkLst>
          <pc:docMk/>
          <pc:sldMk cId="4088422047" sldId="257"/>
        </pc:sldMkLst>
        <pc:spChg chg="mod ord">
          <ac:chgData name="Deb Garfield - EWMHS Coordinator" userId="e6b2742a-2812-4c8d-a4c6-3f3761b5d272" providerId="ADAL" clId="{35E8397B-9D1E-4B40-8362-5725AFA9F797}" dt="2022-10-26T12:51:31.437" v="1063" actId="13244"/>
          <ac:spMkLst>
            <pc:docMk/>
            <pc:sldMk cId="4088422047" sldId="257"/>
            <ac:spMk id="3" creationId="{00000000-0000-0000-0000-000000000000}"/>
          </ac:spMkLst>
        </pc:spChg>
      </pc:sldChg>
      <pc:sldChg chg="modSp mod">
        <pc:chgData name="Deb Garfield - EWMHS Coordinator" userId="e6b2742a-2812-4c8d-a4c6-3f3761b5d272" providerId="ADAL" clId="{35E8397B-9D1E-4B40-8362-5725AFA9F797}" dt="2022-10-26T12:51:35.628" v="1064" actId="13244"/>
        <pc:sldMkLst>
          <pc:docMk/>
          <pc:sldMk cId="621527465" sldId="258"/>
        </pc:sldMkLst>
        <pc:spChg chg="mod ord">
          <ac:chgData name="Deb Garfield - EWMHS Coordinator" userId="e6b2742a-2812-4c8d-a4c6-3f3761b5d272" providerId="ADAL" clId="{35E8397B-9D1E-4B40-8362-5725AFA9F797}" dt="2022-10-26T12:51:35.628" v="1064" actId="13244"/>
          <ac:spMkLst>
            <pc:docMk/>
            <pc:sldMk cId="621527465" sldId="258"/>
            <ac:spMk id="3" creationId="{00000000-0000-0000-0000-000000000000}"/>
          </ac:spMkLst>
        </pc:spChg>
      </pc:sldChg>
      <pc:sldChg chg="modSp mod">
        <pc:chgData name="Deb Garfield - EWMHS Coordinator" userId="e6b2742a-2812-4c8d-a4c6-3f3761b5d272" providerId="ADAL" clId="{35E8397B-9D1E-4B40-8362-5725AFA9F797}" dt="2022-10-26T12:51:39.859" v="1065" actId="13244"/>
        <pc:sldMkLst>
          <pc:docMk/>
          <pc:sldMk cId="3646916798" sldId="259"/>
        </pc:sldMkLst>
        <pc:spChg chg="mod ord">
          <ac:chgData name="Deb Garfield - EWMHS Coordinator" userId="e6b2742a-2812-4c8d-a4c6-3f3761b5d272" providerId="ADAL" clId="{35E8397B-9D1E-4B40-8362-5725AFA9F797}" dt="2022-10-26T12:51:39.859" v="1065" actId="13244"/>
          <ac:spMkLst>
            <pc:docMk/>
            <pc:sldMk cId="3646916798" sldId="259"/>
            <ac:spMk id="3" creationId="{00000000-0000-0000-0000-000000000000}"/>
          </ac:spMkLst>
        </pc:spChg>
      </pc:sldChg>
      <pc:sldChg chg="modSp mod">
        <pc:chgData name="Deb Garfield - EWMHS Coordinator" userId="e6b2742a-2812-4c8d-a4c6-3f3761b5d272" providerId="ADAL" clId="{35E8397B-9D1E-4B40-8362-5725AFA9F797}" dt="2022-10-26T12:51:49.363" v="1067" actId="13244"/>
        <pc:sldMkLst>
          <pc:docMk/>
          <pc:sldMk cId="3314220802" sldId="260"/>
        </pc:sldMkLst>
        <pc:spChg chg="ord">
          <ac:chgData name="Deb Garfield - EWMHS Coordinator" userId="e6b2742a-2812-4c8d-a4c6-3f3761b5d272" providerId="ADAL" clId="{35E8397B-9D1E-4B40-8362-5725AFA9F797}" dt="2022-10-26T12:51:49.363" v="1067" actId="13244"/>
          <ac:spMkLst>
            <pc:docMk/>
            <pc:sldMk cId="3314220802" sldId="260"/>
            <ac:spMk id="2" creationId="{00000000-0000-0000-0000-000000000000}"/>
          </ac:spMkLst>
        </pc:spChg>
        <pc:spChg chg="ord">
          <ac:chgData name="Deb Garfield - EWMHS Coordinator" userId="e6b2742a-2812-4c8d-a4c6-3f3761b5d272" providerId="ADAL" clId="{35E8397B-9D1E-4B40-8362-5725AFA9F797}" dt="2022-10-26T12:51:44.195" v="1066" actId="13244"/>
          <ac:spMkLst>
            <pc:docMk/>
            <pc:sldMk cId="3314220802" sldId="260"/>
            <ac:spMk id="3" creationId="{00000000-0000-0000-0000-000000000000}"/>
          </ac:spMkLst>
        </pc:spChg>
        <pc:picChg chg="mod">
          <ac:chgData name="Deb Garfield - EWMHS Coordinator" userId="e6b2742a-2812-4c8d-a4c6-3f3761b5d272" providerId="ADAL" clId="{35E8397B-9D1E-4B40-8362-5725AFA9F797}" dt="2022-10-26T12:48:15.741" v="394" actId="962"/>
          <ac:picMkLst>
            <pc:docMk/>
            <pc:sldMk cId="3314220802" sldId="260"/>
            <ac:picMk id="5" creationId="{00000000-0000-0000-0000-000000000000}"/>
          </ac:picMkLst>
        </pc:picChg>
        <pc:picChg chg="mod">
          <ac:chgData name="Deb Garfield - EWMHS Coordinator" userId="e6b2742a-2812-4c8d-a4c6-3f3761b5d272" providerId="ADAL" clId="{35E8397B-9D1E-4B40-8362-5725AFA9F797}" dt="2022-10-26T12:48:18.988" v="397" actId="962"/>
          <ac:picMkLst>
            <pc:docMk/>
            <pc:sldMk cId="3314220802" sldId="260"/>
            <ac:picMk id="6" creationId="{00000000-0000-0000-0000-000000000000}"/>
          </ac:picMkLst>
        </pc:picChg>
        <pc:picChg chg="mod">
          <ac:chgData name="Deb Garfield - EWMHS Coordinator" userId="e6b2742a-2812-4c8d-a4c6-3f3761b5d272" providerId="ADAL" clId="{35E8397B-9D1E-4B40-8362-5725AFA9F797}" dt="2022-10-26T12:48:07.547" v="392" actId="962"/>
          <ac:picMkLst>
            <pc:docMk/>
            <pc:sldMk cId="3314220802" sldId="260"/>
            <ac:picMk id="1026" creationId="{00000000-0000-0000-0000-000000000000}"/>
          </ac:picMkLst>
        </pc:picChg>
      </pc:sldChg>
      <pc:sldChg chg="addSp modSp">
        <pc:chgData name="Deb Garfield - EWMHS Coordinator" userId="e6b2742a-2812-4c8d-a4c6-3f3761b5d272" providerId="ADAL" clId="{35E8397B-9D1E-4B40-8362-5725AFA9F797}" dt="2022-10-26T12:56:22.631" v="1199" actId="13244"/>
        <pc:sldMkLst>
          <pc:docMk/>
          <pc:sldMk cId="2233850854" sldId="261"/>
        </pc:sldMkLst>
        <pc:spChg chg="add mod">
          <ac:chgData name="Deb Garfield - EWMHS Coordinator" userId="e6b2742a-2812-4c8d-a4c6-3f3761b5d272" providerId="ADAL" clId="{35E8397B-9D1E-4B40-8362-5725AFA9F797}" dt="2022-10-26T12:56:22.631" v="1199" actId="13244"/>
          <ac:spMkLst>
            <pc:docMk/>
            <pc:sldMk cId="2233850854" sldId="261"/>
            <ac:spMk id="3" creationId="{FD0FCF24-5D29-41AB-A81B-9DFE0B991FF1}"/>
          </ac:spMkLst>
        </pc:spChg>
        <pc:picChg chg="mod">
          <ac:chgData name="Deb Garfield - EWMHS Coordinator" userId="e6b2742a-2812-4c8d-a4c6-3f3761b5d272" providerId="ADAL" clId="{35E8397B-9D1E-4B40-8362-5725AFA9F797}" dt="2022-10-26T12:52:06.956" v="1068" actId="13244"/>
          <ac:picMkLst>
            <pc:docMk/>
            <pc:sldMk cId="2233850854" sldId="261"/>
            <ac:picMk id="4" creationId="{00000000-0000-0000-0000-000000000000}"/>
          </ac:picMkLst>
        </pc:picChg>
      </pc:sldChg>
      <pc:sldChg chg="modSp">
        <pc:chgData name="Deb Garfield - EWMHS Coordinator" userId="e6b2742a-2812-4c8d-a4c6-3f3761b5d272" providerId="ADAL" clId="{35E8397B-9D1E-4B40-8362-5725AFA9F797}" dt="2022-10-26T12:48:52.831" v="585" actId="962"/>
        <pc:sldMkLst>
          <pc:docMk/>
          <pc:sldMk cId="1115141294" sldId="262"/>
        </pc:sldMkLst>
        <pc:picChg chg="mod">
          <ac:chgData name="Deb Garfield - EWMHS Coordinator" userId="e6b2742a-2812-4c8d-a4c6-3f3761b5d272" providerId="ADAL" clId="{35E8397B-9D1E-4B40-8362-5725AFA9F797}" dt="2022-10-26T12:48:52.831" v="585" actId="962"/>
          <ac:picMkLst>
            <pc:docMk/>
            <pc:sldMk cId="1115141294" sldId="262"/>
            <ac:picMk id="4" creationId="{00000000-0000-0000-0000-000000000000}"/>
          </ac:picMkLst>
        </pc:picChg>
      </pc:sldChg>
      <pc:sldChg chg="modSp mod">
        <pc:chgData name="Deb Garfield - EWMHS Coordinator" userId="e6b2742a-2812-4c8d-a4c6-3f3761b5d272" providerId="ADAL" clId="{35E8397B-9D1E-4B40-8362-5725AFA9F797}" dt="2022-10-26T12:52:14.501" v="1069" actId="13244"/>
        <pc:sldMkLst>
          <pc:docMk/>
          <pc:sldMk cId="2531986001" sldId="263"/>
        </pc:sldMkLst>
        <pc:spChg chg="mod">
          <ac:chgData name="Deb Garfield - EWMHS Coordinator" userId="e6b2742a-2812-4c8d-a4c6-3f3761b5d272" providerId="ADAL" clId="{35E8397B-9D1E-4B40-8362-5725AFA9F797}" dt="2022-10-26T12:49:05.534" v="586" actId="20577"/>
          <ac:spMkLst>
            <pc:docMk/>
            <pc:sldMk cId="2531986001" sldId="263"/>
            <ac:spMk id="2" creationId="{00000000-0000-0000-0000-000000000000}"/>
          </ac:spMkLst>
        </pc:spChg>
        <pc:spChg chg="ord">
          <ac:chgData name="Deb Garfield - EWMHS Coordinator" userId="e6b2742a-2812-4c8d-a4c6-3f3761b5d272" providerId="ADAL" clId="{35E8397B-9D1E-4B40-8362-5725AFA9F797}" dt="2022-10-26T12:52:14.501" v="1069" actId="13244"/>
          <ac:spMkLst>
            <pc:docMk/>
            <pc:sldMk cId="2531986001" sldId="263"/>
            <ac:spMk id="3" creationId="{00000000-0000-0000-0000-000000000000}"/>
          </ac:spMkLst>
        </pc:spChg>
      </pc:sldChg>
      <pc:sldChg chg="addSp modSp">
        <pc:chgData name="Deb Garfield - EWMHS Coordinator" userId="e6b2742a-2812-4c8d-a4c6-3f3761b5d272" providerId="ADAL" clId="{35E8397B-9D1E-4B40-8362-5725AFA9F797}" dt="2022-10-26T12:56:33.501" v="1200" actId="13244"/>
        <pc:sldMkLst>
          <pc:docMk/>
          <pc:sldMk cId="3063597733" sldId="264"/>
        </pc:sldMkLst>
        <pc:spChg chg="add mod">
          <ac:chgData name="Deb Garfield - EWMHS Coordinator" userId="e6b2742a-2812-4c8d-a4c6-3f3761b5d272" providerId="ADAL" clId="{35E8397B-9D1E-4B40-8362-5725AFA9F797}" dt="2022-10-26T12:56:33.501" v="1200" actId="13244"/>
          <ac:spMkLst>
            <pc:docMk/>
            <pc:sldMk cId="3063597733" sldId="264"/>
            <ac:spMk id="2" creationId="{4B859E7B-3FD9-4341-9CF3-FBF8636CD42B}"/>
          </ac:spMkLst>
        </pc:spChg>
        <pc:picChg chg="mod">
          <ac:chgData name="Deb Garfield - EWMHS Coordinator" userId="e6b2742a-2812-4c8d-a4c6-3f3761b5d272" providerId="ADAL" clId="{35E8397B-9D1E-4B40-8362-5725AFA9F797}" dt="2022-10-26T12:49:19.218" v="652" actId="962"/>
          <ac:picMkLst>
            <pc:docMk/>
            <pc:sldMk cId="3063597733" sldId="264"/>
            <ac:picMk id="2051" creationId="{00000000-0000-0000-0000-000000000000}"/>
          </ac:picMkLst>
        </pc:picChg>
      </pc:sldChg>
      <pc:sldChg chg="addSp modSp">
        <pc:chgData name="Deb Garfield - EWMHS Coordinator" userId="e6b2742a-2812-4c8d-a4c6-3f3761b5d272" providerId="ADAL" clId="{35E8397B-9D1E-4B40-8362-5725AFA9F797}" dt="2022-10-26T12:56:43.791" v="1202" actId="13244"/>
        <pc:sldMkLst>
          <pc:docMk/>
          <pc:sldMk cId="3291197121" sldId="265"/>
        </pc:sldMkLst>
        <pc:spChg chg="mod">
          <ac:chgData name="Deb Garfield - EWMHS Coordinator" userId="e6b2742a-2812-4c8d-a4c6-3f3761b5d272" providerId="ADAL" clId="{35E8397B-9D1E-4B40-8362-5725AFA9F797}" dt="2022-10-26T12:55:10.263" v="1155" actId="20577"/>
          <ac:spMkLst>
            <pc:docMk/>
            <pc:sldMk cId="3291197121" sldId="265"/>
            <ac:spMk id="2" creationId="{00000000-0000-0000-0000-000000000000}"/>
          </ac:spMkLst>
        </pc:spChg>
        <pc:spChg chg="add mod">
          <ac:chgData name="Deb Garfield - EWMHS Coordinator" userId="e6b2742a-2812-4c8d-a4c6-3f3761b5d272" providerId="ADAL" clId="{35E8397B-9D1E-4B40-8362-5725AFA9F797}" dt="2022-10-26T12:56:43.791" v="1202" actId="13244"/>
          <ac:spMkLst>
            <pc:docMk/>
            <pc:sldMk cId="3291197121" sldId="265"/>
            <ac:spMk id="3" creationId="{96FC58C7-7DAA-422A-A812-EB4F156104B0}"/>
          </ac:spMkLst>
        </pc:spChg>
      </pc:sldChg>
      <pc:sldChg chg="addSp modSp">
        <pc:chgData name="Deb Garfield - EWMHS Coordinator" userId="e6b2742a-2812-4c8d-a4c6-3f3761b5d272" providerId="ADAL" clId="{35E8397B-9D1E-4B40-8362-5725AFA9F797}" dt="2022-10-26T12:56:57.262" v="1204" actId="13244"/>
        <pc:sldMkLst>
          <pc:docMk/>
          <pc:sldMk cId="4049539255" sldId="266"/>
        </pc:sldMkLst>
        <pc:spChg chg="add mod">
          <ac:chgData name="Deb Garfield - EWMHS Coordinator" userId="e6b2742a-2812-4c8d-a4c6-3f3761b5d272" providerId="ADAL" clId="{35E8397B-9D1E-4B40-8362-5725AFA9F797}" dt="2022-10-26T12:56:57.262" v="1204" actId="13244"/>
          <ac:spMkLst>
            <pc:docMk/>
            <pc:sldMk cId="4049539255" sldId="266"/>
            <ac:spMk id="2" creationId="{C4F9A106-1E05-41F1-A6C2-7C325547D1D5}"/>
          </ac:spMkLst>
        </pc:spChg>
        <pc:picChg chg="mod">
          <ac:chgData name="Deb Garfield - EWMHS Coordinator" userId="e6b2742a-2812-4c8d-a4c6-3f3761b5d272" providerId="ADAL" clId="{35E8397B-9D1E-4B40-8362-5725AFA9F797}" dt="2022-10-26T12:49:29.357" v="702" actId="962"/>
          <ac:picMkLst>
            <pc:docMk/>
            <pc:sldMk cId="4049539255" sldId="266"/>
            <ac:picMk id="2051" creationId="{00000000-0000-0000-0000-000000000000}"/>
          </ac:picMkLst>
        </pc:picChg>
      </pc:sldChg>
      <pc:sldChg chg="addSp modSp">
        <pc:chgData name="Deb Garfield - EWMHS Coordinator" userId="e6b2742a-2812-4c8d-a4c6-3f3761b5d272" providerId="ADAL" clId="{35E8397B-9D1E-4B40-8362-5725AFA9F797}" dt="2022-10-26T12:57:09.207" v="1207" actId="13244"/>
        <pc:sldMkLst>
          <pc:docMk/>
          <pc:sldMk cId="1579825076" sldId="267"/>
        </pc:sldMkLst>
        <pc:spChg chg="add mod">
          <ac:chgData name="Deb Garfield - EWMHS Coordinator" userId="e6b2742a-2812-4c8d-a4c6-3f3761b5d272" providerId="ADAL" clId="{35E8397B-9D1E-4B40-8362-5725AFA9F797}" dt="2022-10-26T12:57:09.207" v="1207" actId="13244"/>
          <ac:spMkLst>
            <pc:docMk/>
            <pc:sldMk cId="1579825076" sldId="267"/>
            <ac:spMk id="3" creationId="{A81497A4-AC53-408E-8C50-BDDB847672D0}"/>
          </ac:spMkLst>
        </pc:spChg>
      </pc:sldChg>
      <pc:sldChg chg="modSp">
        <pc:chgData name="Deb Garfield - EWMHS Coordinator" userId="e6b2742a-2812-4c8d-a4c6-3f3761b5d272" providerId="ADAL" clId="{35E8397B-9D1E-4B40-8362-5725AFA9F797}" dt="2022-10-26T12:50:11.094" v="964" actId="962"/>
        <pc:sldMkLst>
          <pc:docMk/>
          <pc:sldMk cId="1255517922" sldId="268"/>
        </pc:sldMkLst>
        <pc:picChg chg="mod">
          <ac:chgData name="Deb Garfield - EWMHS Coordinator" userId="e6b2742a-2812-4c8d-a4c6-3f3761b5d272" providerId="ADAL" clId="{35E8397B-9D1E-4B40-8362-5725AFA9F797}" dt="2022-10-26T12:50:11.094" v="964" actId="962"/>
          <ac:picMkLst>
            <pc:docMk/>
            <pc:sldMk cId="1255517922" sldId="268"/>
            <ac:picMk id="3075" creationId="{00000000-0000-0000-0000-000000000000}"/>
          </ac:picMkLst>
        </pc:picChg>
      </pc:sldChg>
      <pc:sldChg chg="modSp">
        <pc:chgData name="Deb Garfield - EWMHS Coordinator" userId="e6b2742a-2812-4c8d-a4c6-3f3761b5d272" providerId="ADAL" clId="{35E8397B-9D1E-4B40-8362-5725AFA9F797}" dt="2022-10-26T12:50:26.483" v="1060" actId="962"/>
        <pc:sldMkLst>
          <pc:docMk/>
          <pc:sldMk cId="2591766418" sldId="269"/>
        </pc:sldMkLst>
        <pc:picChg chg="mod">
          <ac:chgData name="Deb Garfield - EWMHS Coordinator" userId="e6b2742a-2812-4c8d-a4c6-3f3761b5d272" providerId="ADAL" clId="{35E8397B-9D1E-4B40-8362-5725AFA9F797}" dt="2022-10-26T12:50:26.483" v="1060" actId="962"/>
          <ac:picMkLst>
            <pc:docMk/>
            <pc:sldMk cId="2591766418" sldId="269"/>
            <ac:picMk id="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6725E9-17AD-44D8-89CC-E6EC3CFF06FA}" type="datetimeFigureOut">
              <a:rPr lang="en-GB" smtClean="0"/>
              <a:t>26/10/2022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BE675D-55F8-4DD7-8DD8-F91EB3A37362}" type="slidenum">
              <a:rPr lang="en-GB" smtClean="0"/>
              <a:t>‹#›</a:t>
            </a:fld>
            <a:endParaRPr lang="en-GB"/>
          </a:p>
        </p:txBody>
      </p:sp>
    </p:spTree>
    <p:extLst>
      <p:ext uri="{BB962C8B-B14F-4D97-AF65-F5344CB8AC3E}">
        <p14:creationId xmlns:p14="http://schemas.microsoft.com/office/powerpoint/2010/main" val="402851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Last week we introduced the concept of resilience, looked at definitions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ensure the group definition is displayed somewhere in the room)</a:t>
            </a:r>
            <a:r>
              <a:rPr lang="en-GB" sz="1800" dirty="0">
                <a:effectLst/>
                <a:latin typeface="Calibri" panose="020F0502020204030204" pitchFamily="34" charset="0"/>
                <a:ea typeface="Calibri" panose="020F0502020204030204" pitchFamily="34" charset="0"/>
                <a:cs typeface="Times New Roman" panose="02020603050405020304" pitchFamily="18" charset="0"/>
              </a:rPr>
              <a:t> and started to look at the role of our worries and also our friendships in terms of resilience.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In today’s session we’re going to move that forward and try to find ways to increase our resilience by identifying our worries and finding solutions.</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Last session we discussed some of the worries we have relating to school, home, ourselves and our lives.  Today we’ll look specifically at worries relating to school and school life as these are often things we will all have in common or can relate to.</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We’re then going to look at these worries and differentiate between those that we can control, and those that we can’t (bucket activity).</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We’ll move on then to identifying people that we can talk to, or who can help us, and end up by learning the power of active listening.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2</a:t>
            </a:fld>
            <a:endParaRPr lang="en-GB"/>
          </a:p>
        </p:txBody>
      </p:sp>
    </p:spTree>
    <p:extLst>
      <p:ext uri="{BB962C8B-B14F-4D97-AF65-F5344CB8AC3E}">
        <p14:creationId xmlns:p14="http://schemas.microsoft.com/office/powerpoint/2010/main" val="1907071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Time one minute.</a:t>
            </a:r>
          </a:p>
        </p:txBody>
      </p:sp>
      <p:sp>
        <p:nvSpPr>
          <p:cNvPr id="4" name="Slide Number Placeholder 3"/>
          <p:cNvSpPr>
            <a:spLocks noGrp="1"/>
          </p:cNvSpPr>
          <p:nvPr>
            <p:ph type="sldNum" sz="quarter" idx="5"/>
          </p:nvPr>
        </p:nvSpPr>
        <p:spPr/>
        <p:txBody>
          <a:bodyPr/>
          <a:lstStyle/>
          <a:p>
            <a:fld id="{7ABE675D-55F8-4DD7-8DD8-F91EB3A37362}" type="slidenum">
              <a:rPr lang="en-GB" smtClean="0"/>
              <a:t>11</a:t>
            </a:fld>
            <a:endParaRPr lang="en-GB"/>
          </a:p>
        </p:txBody>
      </p:sp>
    </p:spTree>
    <p:extLst>
      <p:ext uri="{BB962C8B-B14F-4D97-AF65-F5344CB8AC3E}">
        <p14:creationId xmlns:p14="http://schemas.microsoft.com/office/powerpoint/2010/main" val="42148522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As feedback to Bs everything that you remember them saying.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What can you remember?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Was there anything key that you forgot?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Bs, did you feel that you were being listened to?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How did As make you feel like that?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(body language, eye contact, nodding….)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Overall, was this an easy or challenging task?</a:t>
            </a:r>
          </a:p>
          <a:p>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12</a:t>
            </a:fld>
            <a:endParaRPr lang="en-GB"/>
          </a:p>
        </p:txBody>
      </p:sp>
    </p:spTree>
    <p:extLst>
      <p:ext uri="{BB962C8B-B14F-4D97-AF65-F5344CB8AC3E}">
        <p14:creationId xmlns:p14="http://schemas.microsoft.com/office/powerpoint/2010/main" val="3655614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What makes a good listener?  What have we learned?</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Collate answers on the board, but these should include things such </a:t>
            </a:r>
            <a:r>
              <a:rPr lang="en-GB" sz="1800" i="1">
                <a:effectLst/>
                <a:latin typeface="Calibri" panose="020F0502020204030204" pitchFamily="34" charset="0"/>
                <a:ea typeface="Calibri" panose="020F0502020204030204" pitchFamily="34" charset="0"/>
                <a:cs typeface="Times New Roman" panose="02020603050405020304" pitchFamily="18" charset="0"/>
              </a:rPr>
              <a:t>as:</a:t>
            </a:r>
          </a:p>
          <a:p>
            <a:pPr>
              <a:lnSpc>
                <a:spcPct val="115000"/>
              </a:lnSpc>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i="1" dirty="0">
                <a:effectLst/>
                <a:latin typeface="Calibri" panose="020F0502020204030204" pitchFamily="34" charset="0"/>
                <a:ea typeface="Calibri" panose="020F0502020204030204" pitchFamily="34" charset="0"/>
                <a:cs typeface="Times New Roman" panose="02020603050405020304" pitchFamily="18" charset="0"/>
              </a:rPr>
              <a:t>No interrupting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i="1" dirty="0">
                <a:effectLst/>
                <a:latin typeface="Calibri" panose="020F0502020204030204" pitchFamily="34" charset="0"/>
                <a:ea typeface="Calibri" panose="020F0502020204030204" pitchFamily="34" charset="0"/>
                <a:cs typeface="Times New Roman" panose="02020603050405020304" pitchFamily="18" charset="0"/>
              </a:rPr>
              <a:t>Not immediately trying to solve issues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i="1" dirty="0">
                <a:effectLst/>
                <a:latin typeface="Calibri" panose="020F0502020204030204" pitchFamily="34" charset="0"/>
                <a:ea typeface="Calibri" panose="020F0502020204030204" pitchFamily="34" charset="0"/>
                <a:cs typeface="Times New Roman" panose="02020603050405020304" pitchFamily="18" charset="0"/>
              </a:rPr>
              <a:t>Listening to understand and not listening to respond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i="1" dirty="0">
                <a:effectLst/>
                <a:latin typeface="Calibri" panose="020F0502020204030204" pitchFamily="34" charset="0"/>
                <a:ea typeface="Calibri" panose="020F0502020204030204" pitchFamily="34" charset="0"/>
                <a:cs typeface="Times New Roman" panose="02020603050405020304" pitchFamily="18" charset="0"/>
              </a:rPr>
              <a:t>Body language (eye contact, nodding, vocalisations etc)</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important point here is that life is busy, but we need to stop and listen actively. – It helps us to slow down and helps our friends.  This aids our and their resilience levels.</a:t>
            </a:r>
          </a:p>
        </p:txBody>
      </p:sp>
      <p:sp>
        <p:nvSpPr>
          <p:cNvPr id="4" name="Slide Number Placeholder 3"/>
          <p:cNvSpPr>
            <a:spLocks noGrp="1"/>
          </p:cNvSpPr>
          <p:nvPr>
            <p:ph type="sldNum" sz="quarter" idx="5"/>
          </p:nvPr>
        </p:nvSpPr>
        <p:spPr/>
        <p:txBody>
          <a:bodyPr/>
          <a:lstStyle/>
          <a:p>
            <a:fld id="{7ABE675D-55F8-4DD7-8DD8-F91EB3A37362}" type="slidenum">
              <a:rPr lang="en-GB" smtClean="0"/>
              <a:t>13</a:t>
            </a:fld>
            <a:endParaRPr lang="en-GB"/>
          </a:p>
        </p:txBody>
      </p:sp>
    </p:spTree>
    <p:extLst>
      <p:ext uri="{BB962C8B-B14F-4D97-AF65-F5344CB8AC3E}">
        <p14:creationId xmlns:p14="http://schemas.microsoft.com/office/powerpoint/2010/main" val="4459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Are there any questions that have arisen today as a result of this session?  Anything you’d like to know more about or discuss in more detail?</a:t>
            </a:r>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14</a:t>
            </a:fld>
            <a:endParaRPr lang="en-GB"/>
          </a:p>
        </p:txBody>
      </p:sp>
    </p:spTree>
    <p:extLst>
      <p:ext uri="{BB962C8B-B14F-4D97-AF65-F5344CB8AC3E}">
        <p14:creationId xmlns:p14="http://schemas.microsoft.com/office/powerpoint/2010/main" val="3335942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Give each pair/table post-it notes.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On your post-it notes I want you to write down (one per post-it) any worries that you, or someone you know, has about your/their life right now NOT related to school.  There are big ones (money/death/illness) and smaller ones.  If you don’t feel comfortable sharing your own worries, then think about CYP in general and the worries they may be having right now about.  Once you’ve done that, stick them to the wall/board.</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Adults can role-model by sharing some of their own worries.  Adult then reads out and collates into similar themes by moving the post-its.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3</a:t>
            </a:fld>
            <a:endParaRPr lang="en-GB"/>
          </a:p>
        </p:txBody>
      </p:sp>
    </p:spTree>
    <p:extLst>
      <p:ext uri="{BB962C8B-B14F-4D97-AF65-F5344CB8AC3E}">
        <p14:creationId xmlns:p14="http://schemas.microsoft.com/office/powerpoint/2010/main" val="3151098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I want you to think about school.  What worries do you have specifically related to school and education?  These can include things like your friendships in school, groups, specific subjects etc.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Again, pop them on the board and we’ll see where the common themes lie.</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Adult then reads out and collates into similar themes by moving the post-its.  Draw out any crossovers such as friendship worries can relate to in school and out of school.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4</a:t>
            </a:fld>
            <a:endParaRPr lang="en-GB"/>
          </a:p>
        </p:txBody>
      </p:sp>
    </p:spTree>
    <p:extLst>
      <p:ext uri="{BB962C8B-B14F-4D97-AF65-F5344CB8AC3E}">
        <p14:creationId xmlns:p14="http://schemas.microsoft.com/office/powerpoint/2010/main" val="39461763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Hand out the large paper and highlighters/bright markers.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On your large piece of paper, I’d like you to draw a bucket.  It doesn’t have to be realistic – just a bucket!  You’ll need to write things inside the bucket so make it large.</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inside your bucket, I want you to write all the worries you have about school, family, friendships and anything else we’ve discussed today, or that you feel willing to add.</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i="1" dirty="0">
                <a:effectLst/>
                <a:latin typeface="Calibri" panose="020F0502020204030204" pitchFamily="34" charset="0"/>
                <a:ea typeface="Calibri" panose="020F0502020204030204" pitchFamily="34" charset="0"/>
                <a:cs typeface="Times New Roman" panose="02020603050405020304" pitchFamily="18" charset="0"/>
              </a:rPr>
              <a:t>Once complete, ask the following: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Are there any worries you’ve highlighted that will reduce if you get support/help/do something different?</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What worries CAN’T you control?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5</a:t>
            </a:fld>
            <a:endParaRPr lang="en-GB"/>
          </a:p>
        </p:txBody>
      </p:sp>
    </p:spTree>
    <p:extLst>
      <p:ext uri="{BB962C8B-B14F-4D97-AF65-F5344CB8AC3E}">
        <p14:creationId xmlns:p14="http://schemas.microsoft.com/office/powerpoint/2010/main" val="3676891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In life there are many things we can control, and many things we can’t.  For example, we can’t control the weather, but we can control what we wear in it.  In order to sleep better, we can’t control our baby brother crying in the room next door, but we can control what time we go to bed, night-time use of the phone etc. When worries are out of our hands (we have no control), we need to find outlets (or regulation strategies) to cope with these worries so they don’t overwhelm us.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I want to you look at all the items in your bucket and highlight the problems that you CAN control.</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i="1" dirty="0">
                <a:effectLst/>
                <a:latin typeface="Calibri" panose="020F0502020204030204" pitchFamily="34" charset="0"/>
                <a:ea typeface="Calibri" panose="020F0502020204030204" pitchFamily="34" charset="0"/>
                <a:cs typeface="Times New Roman" panose="02020603050405020304" pitchFamily="18" charset="0"/>
              </a:rPr>
              <a:t>Ask for feedback from students and share ideas.  Ask others to help find ways to ease some of the issues.  For example if a worry is exams, then although we can’t control exams, we can do things like revise, ask for help from friends/teachers/parents, get a good night’s sleep the night before etc.</a:t>
            </a:r>
          </a:p>
          <a:p>
            <a:endParaRPr lang="en-GB" sz="1800" i="1" dirty="0">
              <a:effectLst/>
              <a:latin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Our brains are like buckets – if our worries build up, they overflow.  Brains aren’t the same so it can come out in different ways such as sadness/anger etc.  Small worries can be the last straw and cause the ‘blow up’, but it’s actually about accumulation of all the other things.  </a:t>
            </a:r>
          </a:p>
          <a:p>
            <a:endParaRPr lang="en-GB" i="0" dirty="0"/>
          </a:p>
        </p:txBody>
      </p:sp>
      <p:sp>
        <p:nvSpPr>
          <p:cNvPr id="4" name="Slide Number Placeholder 3"/>
          <p:cNvSpPr>
            <a:spLocks noGrp="1"/>
          </p:cNvSpPr>
          <p:nvPr>
            <p:ph type="sldNum" sz="quarter" idx="5"/>
          </p:nvPr>
        </p:nvSpPr>
        <p:spPr/>
        <p:txBody>
          <a:bodyPr/>
          <a:lstStyle/>
          <a:p>
            <a:fld id="{7ABE675D-55F8-4DD7-8DD8-F91EB3A37362}" type="slidenum">
              <a:rPr lang="en-GB" smtClean="0"/>
              <a:t>6</a:t>
            </a:fld>
            <a:endParaRPr lang="en-GB"/>
          </a:p>
        </p:txBody>
      </p:sp>
    </p:spTree>
    <p:extLst>
      <p:ext uri="{BB962C8B-B14F-4D97-AF65-F5344CB8AC3E}">
        <p14:creationId xmlns:p14="http://schemas.microsoft.com/office/powerpoint/2010/main" val="2549288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Talking is really important – so you need to think: who can I talk to?  </a:t>
            </a:r>
          </a:p>
          <a:p>
            <a:pPr algn="just">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I’d like you to draw three concentric circles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(three circles once inside the other – you may need to demonstrate this on the board)</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In the smallest one write the names of those closest to you.  In the middle circle write the names of those you can touch base with, and in the biggest circle those they don’t go to all the time but are there if needed.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You can prompt with ideas such as family, friends, peers, websites, helplines etc)</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look again at your list of worries – particularly the ones you CAN’T control.  Pick one and discuss with a partner who you could approach to help you lessen that worry? Remember this doesn’t have to be a professional such as a teacher or mentor; it could be with your friends, peers or the person who is causing you that worry.</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800" i="1" dirty="0">
                <a:effectLst/>
                <a:latin typeface="Calibri" panose="020F0502020204030204" pitchFamily="34" charset="0"/>
                <a:ea typeface="Calibri" panose="020F0502020204030204" pitchFamily="34" charset="0"/>
                <a:cs typeface="Times New Roman" panose="02020603050405020304" pitchFamily="18" charset="0"/>
              </a:rPr>
              <a:t>Listen to some ideas from students regarding their worry and how/who they could talk to in order to help.</a:t>
            </a:r>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7</a:t>
            </a:fld>
            <a:endParaRPr lang="en-GB"/>
          </a:p>
        </p:txBody>
      </p:sp>
    </p:spTree>
    <p:extLst>
      <p:ext uri="{BB962C8B-B14F-4D97-AF65-F5344CB8AC3E}">
        <p14:creationId xmlns:p14="http://schemas.microsoft.com/office/powerpoint/2010/main" val="2309000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we’re going to look at the importance of active listening.  It’s really important to be a good listener as you may well be the person that someone comes to in order to discuss their worries.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So get into pairs and name yourself either A or B.  You’ll both get a chance to take the listening and speaking parts.</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As you need to talk about yourself (or one of your worries if you wish) for one minute.  Bs, all you have to do is just listen. </a:t>
            </a:r>
          </a:p>
          <a:p>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8</a:t>
            </a:fld>
            <a:endParaRPr lang="en-GB"/>
          </a:p>
        </p:txBody>
      </p:sp>
    </p:spTree>
    <p:extLst>
      <p:ext uri="{BB962C8B-B14F-4D97-AF65-F5344CB8AC3E}">
        <p14:creationId xmlns:p14="http://schemas.microsoft.com/office/powerpoint/2010/main" val="1868187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i="1" dirty="0">
                <a:effectLst/>
                <a:latin typeface="Calibri" panose="020F0502020204030204" pitchFamily="34" charset="0"/>
                <a:ea typeface="Calibri" panose="020F0502020204030204" pitchFamily="34" charset="0"/>
                <a:cs typeface="Times New Roman" panose="02020603050405020304" pitchFamily="18" charset="0"/>
              </a:rPr>
              <a:t>Time one minute.</a:t>
            </a:r>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9</a:t>
            </a:fld>
            <a:endParaRPr lang="en-GB"/>
          </a:p>
        </p:txBody>
      </p:sp>
    </p:spTree>
    <p:extLst>
      <p:ext uri="{BB962C8B-B14F-4D97-AF65-F5344CB8AC3E}">
        <p14:creationId xmlns:p14="http://schemas.microsoft.com/office/powerpoint/2010/main" val="1558866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As feedback to Bs everything that you remember them saying.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What can you remember?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Was there anything key that you forgot?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Bs, did you feel that you were being listened to?  </a:t>
            </a:r>
          </a:p>
          <a:p>
            <a:pPr marL="342900" lvl="0" indent="-342900">
              <a:lnSpc>
                <a:spcPct val="115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How did As make you feel like that?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(body language, eye contact, nodding….)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pPr>
            <a:r>
              <a:rPr lang="en-GB" sz="1800" dirty="0">
                <a:effectLst/>
                <a:latin typeface="Calibri" panose="020F0502020204030204" pitchFamily="34" charset="0"/>
                <a:ea typeface="Calibri" panose="020F0502020204030204" pitchFamily="34" charset="0"/>
                <a:cs typeface="Times New Roman" panose="02020603050405020304" pitchFamily="18" charset="0"/>
              </a:rPr>
              <a:t>Overall, was this an easy or challenging task?</a:t>
            </a:r>
          </a:p>
          <a:p>
            <a:endParaRPr lang="en-GB" dirty="0"/>
          </a:p>
        </p:txBody>
      </p:sp>
      <p:sp>
        <p:nvSpPr>
          <p:cNvPr id="4" name="Slide Number Placeholder 3"/>
          <p:cNvSpPr>
            <a:spLocks noGrp="1"/>
          </p:cNvSpPr>
          <p:nvPr>
            <p:ph type="sldNum" sz="quarter" idx="5"/>
          </p:nvPr>
        </p:nvSpPr>
        <p:spPr/>
        <p:txBody>
          <a:bodyPr/>
          <a:lstStyle/>
          <a:p>
            <a:fld id="{7ABE675D-55F8-4DD7-8DD8-F91EB3A37362}" type="slidenum">
              <a:rPr lang="en-GB" smtClean="0"/>
              <a:t>10</a:t>
            </a:fld>
            <a:endParaRPr lang="en-GB"/>
          </a:p>
        </p:txBody>
      </p:sp>
    </p:spTree>
    <p:extLst>
      <p:ext uri="{BB962C8B-B14F-4D97-AF65-F5344CB8AC3E}">
        <p14:creationId xmlns:p14="http://schemas.microsoft.com/office/powerpoint/2010/main" val="3017289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B63571-3595-4CAE-B82F-FF69DA1CB58F}" type="datetimeFigureOut">
              <a:rPr lang="en-GB" smtClean="0"/>
              <a:t>26/10/2022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622388-A8A7-4C41-88CA-0B435197A9FA}"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B63571-3595-4CAE-B82F-FF69DA1CB58F}" type="datetimeFigureOut">
              <a:rPr lang="en-GB" smtClean="0"/>
              <a:t>26/10/2022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622388-A8A7-4C41-88CA-0B435197A9F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B63571-3595-4CAE-B82F-FF69DA1CB58F}" type="datetimeFigureOut">
              <a:rPr lang="en-GB" smtClean="0"/>
              <a:t>26/10/2022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622388-A8A7-4C41-88CA-0B435197A9FA}"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B63571-3595-4CAE-B82F-FF69DA1CB58F}" type="datetimeFigureOut">
              <a:rPr lang="en-GB" smtClean="0"/>
              <a:t>26/10/2022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622388-A8A7-4C41-88CA-0B435197A9FA}"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B63571-3595-4CAE-B82F-FF69DA1CB58F}" type="datetimeFigureOut">
              <a:rPr lang="en-GB" smtClean="0"/>
              <a:t>26/10/2022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4622388-A8A7-4C41-88CA-0B435197A9FA}"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2EB63571-3595-4CAE-B82F-FF69DA1CB58F}" type="datetimeFigureOut">
              <a:rPr lang="en-GB" smtClean="0"/>
              <a:t>26/10/2022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622388-A8A7-4C41-88CA-0B435197A9FA}"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B63571-3595-4CAE-B82F-FF69DA1CB58F}" type="datetimeFigureOut">
              <a:rPr lang="en-GB" smtClean="0"/>
              <a:t>26/10/2022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4622388-A8A7-4C41-88CA-0B435197A9FA}"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B63571-3595-4CAE-B82F-FF69DA1CB58F}" type="datetimeFigureOut">
              <a:rPr lang="en-GB" smtClean="0"/>
              <a:t>26/10/2022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4622388-A8A7-4C41-88CA-0B435197A9F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EB63571-3595-4CAE-B82F-FF69DA1CB58F}" type="datetimeFigureOut">
              <a:rPr lang="en-GB" smtClean="0"/>
              <a:t>26/10/2022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4622388-A8A7-4C41-88CA-0B435197A9F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EB63571-3595-4CAE-B82F-FF69DA1CB58F}" type="datetimeFigureOut">
              <a:rPr lang="en-GB" smtClean="0"/>
              <a:t>26/10/2022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622388-A8A7-4C41-88CA-0B435197A9FA}"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B63571-3595-4CAE-B82F-FF69DA1CB58F}" type="datetimeFigureOut">
              <a:rPr lang="en-GB" smtClean="0"/>
              <a:t>26/10/2022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4622388-A8A7-4C41-88CA-0B435197A9FA}"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EB63571-3595-4CAE-B82F-FF69DA1CB58F}" type="datetimeFigureOut">
              <a:rPr lang="en-GB" smtClean="0"/>
              <a:t>26/10/2022</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4622388-A8A7-4C41-88CA-0B435197A9FA}"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5697E1-8D7F-4B41-8D93-A1FCEBFBA3B0}"/>
              </a:ext>
            </a:extLst>
          </p:cNvPr>
          <p:cNvSpPr>
            <a:spLocks noGrp="1"/>
          </p:cNvSpPr>
          <p:nvPr>
            <p:ph type="ctrTitle"/>
          </p:nvPr>
        </p:nvSpPr>
        <p:spPr>
          <a:xfrm>
            <a:off x="707881" y="4424529"/>
            <a:ext cx="7772400" cy="460648"/>
          </a:xfrm>
        </p:spPr>
        <p:txBody>
          <a:bodyPr>
            <a:normAutofit fontScale="90000"/>
          </a:bodyPr>
          <a:lstStyle/>
          <a:p>
            <a:r>
              <a:rPr lang="en-GB" sz="5300" b="1" dirty="0">
                <a:solidFill>
                  <a:schemeClr val="tx1"/>
                </a:solidFill>
                <a:latin typeface="Comic Sans MS" pitchFamily="66" charset="0"/>
              </a:rPr>
              <a:t>The Multi-Schools Council Resilience Programme</a:t>
            </a:r>
            <a:br>
              <a:rPr lang="en-GB" b="1" dirty="0">
                <a:latin typeface="Comic Sans MS" pitchFamily="66" charset="0"/>
              </a:rPr>
            </a:br>
            <a:endParaRPr lang="en-GB" dirty="0"/>
          </a:p>
        </p:txBody>
      </p:sp>
      <p:pic>
        <p:nvPicPr>
          <p:cNvPr id="2" name="Picture 1" descr="Branding: Trauma Perceptive Practice">
            <a:extLst>
              <a:ext uri="{FF2B5EF4-FFF2-40B4-BE49-F238E27FC236}">
                <a16:creationId xmlns:a16="http://schemas.microsoft.com/office/drawing/2014/main" id="{6B5CA526-5DE4-4D38-8AF4-2BEB4DB0E381}"/>
              </a:ext>
            </a:extLst>
          </p:cNvPr>
          <p:cNvPicPr>
            <a:picLocks noChangeAspect="1"/>
          </p:cNvPicPr>
          <p:nvPr/>
        </p:nvPicPr>
        <p:blipFill>
          <a:blip r:embed="rId2"/>
          <a:stretch>
            <a:fillRect/>
          </a:stretch>
        </p:blipFill>
        <p:spPr>
          <a:xfrm>
            <a:off x="260458" y="204833"/>
            <a:ext cx="8667247" cy="2158171"/>
          </a:xfrm>
          <a:prstGeom prst="rect">
            <a:avLst/>
          </a:prstGeom>
        </p:spPr>
      </p:pic>
      <p:pic>
        <p:nvPicPr>
          <p:cNvPr id="6" name="Picture 5" descr="Multi-Schools Council Logo with the words: We may all be different but we have the same smile.&quot;"/>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4509120"/>
            <a:ext cx="2592288" cy="2276872"/>
          </a:xfrm>
          <a:prstGeom prst="rect">
            <a:avLst/>
          </a:prstGeom>
          <a:noFill/>
          <a:ln>
            <a:noFill/>
          </a:ln>
        </p:spPr>
      </p:pic>
      <p:pic>
        <p:nvPicPr>
          <p:cNvPr id="1027" name="Picture 3">
            <a:extLs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30184" y="5784077"/>
            <a:ext cx="997521" cy="997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0374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FC58C7-7DAA-422A-A812-EB4F156104B0}"/>
              </a:ext>
            </a:extLst>
          </p:cNvPr>
          <p:cNvSpPr>
            <a:spLocks noGrp="1"/>
          </p:cNvSpPr>
          <p:nvPr>
            <p:ph type="title"/>
          </p:nvPr>
        </p:nvSpPr>
        <p:spPr/>
        <p:txBody>
          <a:bodyPr/>
          <a:lstStyle/>
          <a:p>
            <a:r>
              <a:rPr lang="en-GB" dirty="0"/>
              <a:t>Feedback</a:t>
            </a:r>
          </a:p>
        </p:txBody>
      </p:sp>
      <p:sp>
        <p:nvSpPr>
          <p:cNvPr id="2" name="Content Placeholder 1"/>
          <p:cNvSpPr>
            <a:spLocks noGrp="1"/>
          </p:cNvSpPr>
          <p:nvPr>
            <p:ph idx="1"/>
          </p:nvPr>
        </p:nvSpPr>
        <p:spPr/>
        <p:txBody>
          <a:bodyPr/>
          <a:lstStyle/>
          <a:p>
            <a:r>
              <a:rPr lang="en-GB" dirty="0"/>
              <a:t> B’s what can you remember? </a:t>
            </a:r>
          </a:p>
          <a:p>
            <a:r>
              <a:rPr lang="en-GB" dirty="0"/>
              <a:t> Now swap roles, B’s talk and A’s listen</a:t>
            </a:r>
          </a:p>
        </p:txBody>
      </p:sp>
    </p:spTree>
    <p:extLst>
      <p:ext uri="{BB962C8B-B14F-4D97-AF65-F5344CB8AC3E}">
        <p14:creationId xmlns:p14="http://schemas.microsoft.com/office/powerpoint/2010/main" val="3291197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9A106-1E05-41F1-A6C2-7C325547D1D5}"/>
              </a:ext>
            </a:extLst>
          </p:cNvPr>
          <p:cNvSpPr>
            <a:spLocks noGrp="1"/>
          </p:cNvSpPr>
          <p:nvPr>
            <p:ph type="title"/>
          </p:nvPr>
        </p:nvSpPr>
        <p:spPr/>
        <p:txBody>
          <a:bodyPr/>
          <a:lstStyle/>
          <a:p>
            <a:r>
              <a:rPr lang="en-GB" dirty="0"/>
              <a:t>Listening activity 2</a:t>
            </a:r>
          </a:p>
        </p:txBody>
      </p:sp>
      <p:pic>
        <p:nvPicPr>
          <p:cNvPr id="2051" name="Picture 3" descr="Image of an ear listen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2492896"/>
            <a:ext cx="4536504" cy="4074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539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81497A4-AC53-408E-8C50-BDDB847672D0}"/>
              </a:ext>
            </a:extLst>
          </p:cNvPr>
          <p:cNvSpPr>
            <a:spLocks noGrp="1"/>
          </p:cNvSpPr>
          <p:nvPr>
            <p:ph type="title"/>
          </p:nvPr>
        </p:nvSpPr>
        <p:spPr/>
        <p:txBody>
          <a:bodyPr/>
          <a:lstStyle/>
          <a:p>
            <a:r>
              <a:rPr lang="en-GB" dirty="0"/>
              <a:t>Feedback 2</a:t>
            </a:r>
          </a:p>
        </p:txBody>
      </p:sp>
      <p:sp>
        <p:nvSpPr>
          <p:cNvPr id="2" name="Content Placeholder 1"/>
          <p:cNvSpPr>
            <a:spLocks noGrp="1"/>
          </p:cNvSpPr>
          <p:nvPr>
            <p:ph idx="1"/>
          </p:nvPr>
        </p:nvSpPr>
        <p:spPr/>
        <p:txBody>
          <a:bodyPr/>
          <a:lstStyle/>
          <a:p>
            <a:r>
              <a:rPr lang="en-GB" dirty="0"/>
              <a:t> A’s what can you remember?</a:t>
            </a:r>
          </a:p>
          <a:p>
            <a:r>
              <a:rPr lang="en-GB" dirty="0"/>
              <a:t> HARD OR EASY TASK???</a:t>
            </a:r>
          </a:p>
        </p:txBody>
      </p:sp>
    </p:spTree>
    <p:extLst>
      <p:ext uri="{BB962C8B-B14F-4D97-AF65-F5344CB8AC3E}">
        <p14:creationId xmlns:p14="http://schemas.microsoft.com/office/powerpoint/2010/main" val="1579825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‘Be an active listener.’ </a:t>
            </a:r>
          </a:p>
        </p:txBody>
      </p:sp>
      <p:pic>
        <p:nvPicPr>
          <p:cNvPr id="3075" name="Picture 3" descr="Stop sign next to a wall.  On the wall there is black graffiti that says 'and list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636912"/>
            <a:ext cx="5168360" cy="3814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517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Any questions?</a:t>
            </a:r>
          </a:p>
        </p:txBody>
      </p:sp>
      <p:pic>
        <p:nvPicPr>
          <p:cNvPr id="4" name="Picture 2" descr="Question marks of difference size and colou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8017" y="2708920"/>
            <a:ext cx="4577651"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766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descr="Session 2"/>
          <p:cNvSpPr>
            <a:spLocks noGrp="1"/>
          </p:cNvSpPr>
          <p:nvPr>
            <p:ph type="title"/>
          </p:nvPr>
        </p:nvSpPr>
        <p:spPr/>
        <p:txBody>
          <a:bodyPr/>
          <a:lstStyle/>
          <a:p>
            <a:r>
              <a:rPr lang="en-GB" dirty="0"/>
              <a:t>Session 2</a:t>
            </a:r>
          </a:p>
        </p:txBody>
      </p:sp>
      <p:sp>
        <p:nvSpPr>
          <p:cNvPr id="2" name="Content Placeholder 1"/>
          <p:cNvSpPr>
            <a:spLocks noGrp="1"/>
          </p:cNvSpPr>
          <p:nvPr>
            <p:ph idx="1"/>
          </p:nvPr>
        </p:nvSpPr>
        <p:spPr/>
        <p:txBody>
          <a:bodyPr/>
          <a:lstStyle/>
          <a:p>
            <a:r>
              <a:rPr lang="en-GB" dirty="0"/>
              <a:t> Worries</a:t>
            </a:r>
          </a:p>
          <a:p>
            <a:r>
              <a:rPr lang="en-GB" dirty="0"/>
              <a:t> School worries</a:t>
            </a:r>
          </a:p>
          <a:p>
            <a:r>
              <a:rPr lang="en-GB" dirty="0"/>
              <a:t> Bucket activity </a:t>
            </a:r>
          </a:p>
          <a:p>
            <a:r>
              <a:rPr lang="en-GB" dirty="0"/>
              <a:t> Who can you talk to? </a:t>
            </a:r>
          </a:p>
          <a:p>
            <a:r>
              <a:rPr lang="en-GB" dirty="0"/>
              <a:t> Listening exercise</a:t>
            </a:r>
          </a:p>
          <a:p>
            <a:r>
              <a:rPr lang="en-GB" dirty="0"/>
              <a:t> Questions</a:t>
            </a:r>
          </a:p>
        </p:txBody>
      </p:sp>
    </p:spTree>
    <p:extLst>
      <p:ext uri="{BB962C8B-B14F-4D97-AF65-F5344CB8AC3E}">
        <p14:creationId xmlns:p14="http://schemas.microsoft.com/office/powerpoint/2010/main" val="4088422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descr="Worries"/>
          <p:cNvSpPr>
            <a:spLocks noGrp="1"/>
          </p:cNvSpPr>
          <p:nvPr>
            <p:ph type="title"/>
          </p:nvPr>
        </p:nvSpPr>
        <p:spPr/>
        <p:txBody>
          <a:bodyPr/>
          <a:lstStyle/>
          <a:p>
            <a:r>
              <a:rPr lang="en-GB" dirty="0"/>
              <a:t>Worries</a:t>
            </a:r>
          </a:p>
        </p:txBody>
      </p:sp>
      <p:sp>
        <p:nvSpPr>
          <p:cNvPr id="2" name="Content Placeholder 1"/>
          <p:cNvSpPr>
            <a:spLocks noGrp="1"/>
          </p:cNvSpPr>
          <p:nvPr>
            <p:ph idx="1"/>
          </p:nvPr>
        </p:nvSpPr>
        <p:spPr/>
        <p:txBody>
          <a:bodyPr/>
          <a:lstStyle/>
          <a:p>
            <a:r>
              <a:rPr lang="en-GB" dirty="0"/>
              <a:t> What worries do you have in your life right now? </a:t>
            </a:r>
          </a:p>
          <a:p>
            <a:r>
              <a:rPr lang="en-GB" dirty="0"/>
              <a:t> Use a post-it note and stick in on the worries board?</a:t>
            </a:r>
          </a:p>
          <a:p>
            <a:r>
              <a:rPr lang="en-GB" dirty="0"/>
              <a:t> You don’t need to put your name</a:t>
            </a:r>
          </a:p>
        </p:txBody>
      </p:sp>
    </p:spTree>
    <p:extLst>
      <p:ext uri="{BB962C8B-B14F-4D97-AF65-F5344CB8AC3E}">
        <p14:creationId xmlns:p14="http://schemas.microsoft.com/office/powerpoint/2010/main" val="621527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descr="School Worries"/>
          <p:cNvSpPr>
            <a:spLocks noGrp="1"/>
          </p:cNvSpPr>
          <p:nvPr>
            <p:ph type="title"/>
          </p:nvPr>
        </p:nvSpPr>
        <p:spPr/>
        <p:txBody>
          <a:bodyPr/>
          <a:lstStyle/>
          <a:p>
            <a:r>
              <a:rPr lang="en-GB" dirty="0"/>
              <a:t>School worries</a:t>
            </a:r>
          </a:p>
        </p:txBody>
      </p:sp>
      <p:sp>
        <p:nvSpPr>
          <p:cNvPr id="2" name="Content Placeholder 1"/>
          <p:cNvSpPr>
            <a:spLocks noGrp="1"/>
          </p:cNvSpPr>
          <p:nvPr>
            <p:ph idx="1"/>
          </p:nvPr>
        </p:nvSpPr>
        <p:spPr/>
        <p:txBody>
          <a:bodyPr/>
          <a:lstStyle/>
          <a:p>
            <a:r>
              <a:rPr lang="en-GB" dirty="0"/>
              <a:t> What worries do you have about school? </a:t>
            </a:r>
          </a:p>
          <a:p>
            <a:r>
              <a:rPr lang="en-GB" dirty="0"/>
              <a:t> Use a post-it note and add it to the school board</a:t>
            </a:r>
          </a:p>
          <a:p>
            <a:r>
              <a:rPr lang="en-GB" dirty="0"/>
              <a:t> You don’t need to add your name</a:t>
            </a:r>
          </a:p>
        </p:txBody>
      </p:sp>
    </p:spTree>
    <p:extLst>
      <p:ext uri="{BB962C8B-B14F-4D97-AF65-F5344CB8AC3E}">
        <p14:creationId xmlns:p14="http://schemas.microsoft.com/office/powerpoint/2010/main" val="3646916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Activity</a:t>
            </a:r>
          </a:p>
        </p:txBody>
      </p:sp>
      <p:pic>
        <p:nvPicPr>
          <p:cNvPr id="1026" name="Picture 2" descr="Pink bucket with water 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4369280"/>
            <a:ext cx="18097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Pink bucket with water 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4314" y="4403182"/>
            <a:ext cx="18097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Pink bucket with water 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4369280"/>
            <a:ext cx="1809750" cy="1905000"/>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r>
              <a:rPr lang="en-GB" dirty="0"/>
              <a:t> Draw a bucket on the paper </a:t>
            </a:r>
          </a:p>
          <a:p>
            <a:r>
              <a:rPr lang="en-GB" dirty="0"/>
              <a:t> Add all the worries you have about school and family</a:t>
            </a:r>
          </a:p>
        </p:txBody>
      </p:sp>
    </p:spTree>
    <p:extLst>
      <p:ext uri="{BB962C8B-B14F-4D97-AF65-F5344CB8AC3E}">
        <p14:creationId xmlns:p14="http://schemas.microsoft.com/office/powerpoint/2010/main" val="3314220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0FCF24-5D29-41AB-A81B-9DFE0B991FF1}"/>
              </a:ext>
            </a:extLst>
          </p:cNvPr>
          <p:cNvSpPr>
            <a:spLocks noGrp="1"/>
          </p:cNvSpPr>
          <p:nvPr>
            <p:ph type="title"/>
          </p:nvPr>
        </p:nvSpPr>
        <p:spPr/>
        <p:txBody>
          <a:bodyPr/>
          <a:lstStyle/>
          <a:p>
            <a:r>
              <a:rPr lang="en-GB" dirty="0"/>
              <a:t>What CAN you control?</a:t>
            </a:r>
          </a:p>
        </p:txBody>
      </p:sp>
      <p:pic>
        <p:nvPicPr>
          <p:cNvPr id="4" name="Picture 2" descr="Pink bucket with water 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3396564"/>
            <a:ext cx="3033886" cy="3193564"/>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r>
              <a:rPr lang="en-GB" dirty="0"/>
              <a:t> Highlight the problems that YOU CAN CONTROL</a:t>
            </a:r>
          </a:p>
        </p:txBody>
      </p:sp>
    </p:spTree>
    <p:extLst>
      <p:ext uri="{BB962C8B-B14F-4D97-AF65-F5344CB8AC3E}">
        <p14:creationId xmlns:p14="http://schemas.microsoft.com/office/powerpoint/2010/main" val="2233850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b="1" dirty="0"/>
              <a:t>Who can you talk to? </a:t>
            </a:r>
          </a:p>
        </p:txBody>
      </p:sp>
      <p:pic>
        <p:nvPicPr>
          <p:cNvPr id="4" name="Picture 2" descr="People gathered around as if in conversation with speech bubbles from their mouth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3068960"/>
            <a:ext cx="6192688" cy="3498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141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Activity 2</a:t>
            </a:r>
          </a:p>
        </p:txBody>
      </p:sp>
      <p:sp>
        <p:nvSpPr>
          <p:cNvPr id="2" name="Content Placeholder 1"/>
          <p:cNvSpPr>
            <a:spLocks noGrp="1"/>
          </p:cNvSpPr>
          <p:nvPr>
            <p:ph idx="1"/>
          </p:nvPr>
        </p:nvSpPr>
        <p:spPr/>
        <p:txBody>
          <a:bodyPr/>
          <a:lstStyle/>
          <a:p>
            <a:r>
              <a:rPr lang="en-GB" dirty="0"/>
              <a:t> Find a partner </a:t>
            </a:r>
          </a:p>
          <a:p>
            <a:r>
              <a:rPr lang="en-GB" dirty="0"/>
              <a:t> Give yourself the letter A or B </a:t>
            </a:r>
          </a:p>
          <a:p>
            <a:r>
              <a:rPr lang="en-GB" dirty="0"/>
              <a:t> A’s talk about yourself for 1-minute and B’s just listen</a:t>
            </a:r>
          </a:p>
        </p:txBody>
      </p:sp>
    </p:spTree>
    <p:extLst>
      <p:ext uri="{BB962C8B-B14F-4D97-AF65-F5344CB8AC3E}">
        <p14:creationId xmlns:p14="http://schemas.microsoft.com/office/powerpoint/2010/main" val="253198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59E7B-3FD9-4341-9CF3-FBF8636CD42B}"/>
              </a:ext>
            </a:extLst>
          </p:cNvPr>
          <p:cNvSpPr>
            <a:spLocks noGrp="1"/>
          </p:cNvSpPr>
          <p:nvPr>
            <p:ph type="title"/>
          </p:nvPr>
        </p:nvSpPr>
        <p:spPr/>
        <p:txBody>
          <a:bodyPr/>
          <a:lstStyle/>
          <a:p>
            <a:r>
              <a:rPr lang="en-GB" dirty="0"/>
              <a:t>Listening</a:t>
            </a:r>
            <a:r>
              <a:rPr lang="en-GB" baseline="0" dirty="0"/>
              <a:t> activity</a:t>
            </a:r>
            <a:endParaRPr lang="en-GB" dirty="0"/>
          </a:p>
        </p:txBody>
      </p:sp>
      <p:pic>
        <p:nvPicPr>
          <p:cNvPr id="2051" name="Picture 3" descr="Image of an ear listen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2492896"/>
            <a:ext cx="4536504" cy="4074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35977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C56175E026CD448999EC5242933A89E" ma:contentTypeVersion="3" ma:contentTypeDescription="Create a new document." ma:contentTypeScope="" ma:versionID="b4004ea0a25100bc1bfa596fa0a05de4">
  <xsd:schema xmlns:xsd="http://www.w3.org/2001/XMLSchema" xmlns:xs="http://www.w3.org/2001/XMLSchema" xmlns:p="http://schemas.microsoft.com/office/2006/metadata/properties" xmlns:ns1="http://schemas.microsoft.com/sharepoint/v3" xmlns:ns3="a5b7c433-9aa9-429c-ab64-277417faf551" targetNamespace="http://schemas.microsoft.com/office/2006/metadata/properties" ma:root="true" ma:fieldsID="e55a45479ce1ab7ba9a591f5cfa5f2b0" ns1:_="" ns3:_="">
    <xsd:import namespace="http://schemas.microsoft.com/sharepoint/v3"/>
    <xsd:import namespace="a5b7c433-9aa9-429c-ab64-277417faf551"/>
    <xsd:element name="properties">
      <xsd:complexType>
        <xsd:sequence>
          <xsd:element name="documentManagement">
            <xsd:complexType>
              <xsd:all>
                <xsd:element ref="ns1:PublishingStartDate" minOccurs="0"/>
                <xsd:element ref="ns1:PublishingExpirationDat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5b7c433-9aa9-429c-ab64-277417faf55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92B4EC-B95A-4F67-95E1-DBCA009844CB}">
  <ds:schemaRefs>
    <ds:schemaRef ds:uri="http://schemas.openxmlformats.org/package/2006/metadata/core-properties"/>
    <ds:schemaRef ds:uri="http://purl.org/dc/terms/"/>
    <ds:schemaRef ds:uri="http://purl.org/dc/elements/1.1/"/>
    <ds:schemaRef ds:uri="6a461f78-e7a2-485a-8a47-5fc604b04102"/>
    <ds:schemaRef ds:uri="http://www.w3.org/XML/1998/namespace"/>
    <ds:schemaRef ds:uri="http://schemas.microsoft.com/office/infopath/2007/PartnerControls"/>
    <ds:schemaRef ds:uri="http://schemas.microsoft.com/office/2006/documentManagement/types"/>
    <ds:schemaRef ds:uri="http://schemas.microsoft.com/office/2006/metadata/properties"/>
    <ds:schemaRef ds:uri="f501759c-6e27-42a7-bc53-ace532592aeb"/>
    <ds:schemaRef ds:uri="http://purl.org/dc/dcmitype/"/>
  </ds:schemaRefs>
</ds:datastoreItem>
</file>

<file path=customXml/itemProps2.xml><?xml version="1.0" encoding="utf-8"?>
<ds:datastoreItem xmlns:ds="http://schemas.openxmlformats.org/officeDocument/2006/customXml" ds:itemID="{107C9629-1980-44BC-93A7-B7BB102167E6}">
  <ds:schemaRefs>
    <ds:schemaRef ds:uri="http://schemas.microsoft.com/sharepoint/v3/contenttype/forms"/>
  </ds:schemaRefs>
</ds:datastoreItem>
</file>

<file path=customXml/itemProps3.xml><?xml version="1.0" encoding="utf-8"?>
<ds:datastoreItem xmlns:ds="http://schemas.openxmlformats.org/officeDocument/2006/customXml" ds:itemID="{73A7E1E9-8F78-4D83-BB76-54BC42F6BE14}"/>
</file>

<file path=docProps/app.xml><?xml version="1.0" encoding="utf-8"?>
<Properties xmlns="http://schemas.openxmlformats.org/officeDocument/2006/extended-properties" xmlns:vt="http://schemas.openxmlformats.org/officeDocument/2006/docPropsVTypes">
  <Template>Waveform</Template>
  <TotalTime>126</TotalTime>
  <Words>1552</Words>
  <Application>Microsoft Office PowerPoint</Application>
  <PresentationFormat>On-screen Show (4:3)</PresentationFormat>
  <Paragraphs>130</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Candara</vt:lpstr>
      <vt:lpstr>Comic Sans MS</vt:lpstr>
      <vt:lpstr>Symbol</vt:lpstr>
      <vt:lpstr>Waveform</vt:lpstr>
      <vt:lpstr>The Multi-Schools Council Resilience Programme </vt:lpstr>
      <vt:lpstr>Session 2</vt:lpstr>
      <vt:lpstr>Worries</vt:lpstr>
      <vt:lpstr>School worries</vt:lpstr>
      <vt:lpstr>Activity</vt:lpstr>
      <vt:lpstr>What CAN you control?</vt:lpstr>
      <vt:lpstr>Who can you talk to? </vt:lpstr>
      <vt:lpstr>Activity 2</vt:lpstr>
      <vt:lpstr>Listening activity</vt:lpstr>
      <vt:lpstr>Feedback</vt:lpstr>
      <vt:lpstr>Listening activity 2</vt:lpstr>
      <vt:lpstr>Feedback 2</vt:lpstr>
      <vt:lpstr>‘Be an active listener.’ </vt:lpstr>
      <vt:lpstr>Any questions?</vt:lpstr>
    </vt:vector>
  </TitlesOfParts>
  <Company>Market Field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Kierran Pearce</dc:creator>
  <cp:lastModifiedBy>Deb Garfield - EWMHS Coordinator</cp:lastModifiedBy>
  <cp:revision>7</cp:revision>
  <dcterms:created xsi:type="dcterms:W3CDTF">2019-02-20T11:42:47Z</dcterms:created>
  <dcterms:modified xsi:type="dcterms:W3CDTF">2022-10-26T12:57:13Z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d8be9e-c8d9-4b9c-bd40-2c27cc7ea2e6_Enabled">
    <vt:lpwstr>true</vt:lpwstr>
  </property>
  <property fmtid="{D5CDD505-2E9C-101B-9397-08002B2CF9AE}" pid="3" name="MSIP_Label_39d8be9e-c8d9-4b9c-bd40-2c27cc7ea2e6_SetDate">
    <vt:lpwstr>2022-09-06T13:40:00Z</vt:lpwstr>
  </property>
  <property fmtid="{D5CDD505-2E9C-101B-9397-08002B2CF9AE}" pid="4" name="MSIP_Label_39d8be9e-c8d9-4b9c-bd40-2c27cc7ea2e6_Method">
    <vt:lpwstr>Privileged</vt:lpwstr>
  </property>
  <property fmtid="{D5CDD505-2E9C-101B-9397-08002B2CF9AE}" pid="5" name="MSIP_Label_39d8be9e-c8d9-4b9c-bd40-2c27cc7ea2e6_Name">
    <vt:lpwstr>39d8be9e-c8d9-4b9c-bd40-2c27cc7ea2e6</vt:lpwstr>
  </property>
  <property fmtid="{D5CDD505-2E9C-101B-9397-08002B2CF9AE}" pid="6" name="MSIP_Label_39d8be9e-c8d9-4b9c-bd40-2c27cc7ea2e6_SiteId">
    <vt:lpwstr>a8b4324f-155c-4215-a0f1-7ed8cc9a992f</vt:lpwstr>
  </property>
  <property fmtid="{D5CDD505-2E9C-101B-9397-08002B2CF9AE}" pid="7" name="MSIP_Label_39d8be9e-c8d9-4b9c-bd40-2c27cc7ea2e6_ActionId">
    <vt:lpwstr>0b122710-ac7e-42c1-bdea-595025141725</vt:lpwstr>
  </property>
  <property fmtid="{D5CDD505-2E9C-101B-9397-08002B2CF9AE}" pid="8" name="MSIP_Label_39d8be9e-c8d9-4b9c-bd40-2c27cc7ea2e6_ContentBits">
    <vt:lpwstr>0</vt:lpwstr>
  </property>
  <property fmtid="{D5CDD505-2E9C-101B-9397-08002B2CF9AE}" pid="9" name="ContentTypeId">
    <vt:lpwstr>0x0101004C56175E026CD448999EC5242933A89E</vt:lpwstr>
  </property>
  <property fmtid="{D5CDD505-2E9C-101B-9397-08002B2CF9AE}" pid="10" name="MediaServiceImageTags">
    <vt:lpwstr/>
  </property>
</Properties>
</file>