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2" r:id="rId3"/>
    <p:sldMasterId id="2147483691" r:id="rId4"/>
    <p:sldMasterId id="2147483703" r:id="rId5"/>
    <p:sldMasterId id="2147483716" r:id="rId6"/>
  </p:sldMasterIdLst>
  <p:notesMasterIdLst>
    <p:notesMasterId r:id="rId24"/>
  </p:notesMasterIdLst>
  <p:sldIdLst>
    <p:sldId id="361" r:id="rId7"/>
    <p:sldId id="400" r:id="rId8"/>
    <p:sldId id="417" r:id="rId9"/>
    <p:sldId id="418" r:id="rId10"/>
    <p:sldId id="414" r:id="rId11"/>
    <p:sldId id="368" r:id="rId12"/>
    <p:sldId id="370" r:id="rId13"/>
    <p:sldId id="416" r:id="rId14"/>
    <p:sldId id="419" r:id="rId15"/>
    <p:sldId id="420" r:id="rId16"/>
    <p:sldId id="421" r:id="rId17"/>
    <p:sldId id="397" r:id="rId18"/>
    <p:sldId id="372" r:id="rId19"/>
    <p:sldId id="395" r:id="rId20"/>
    <p:sldId id="396" r:id="rId21"/>
    <p:sldId id="275" r:id="rId22"/>
    <p:sldId id="3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rrison GREEN" initials="HG" lastIdx="1" clrIdx="0">
    <p:extLst>
      <p:ext uri="{19B8F6BF-5375-455C-9EA6-DF929625EA0E}">
        <p15:presenceInfo xmlns:p15="http://schemas.microsoft.com/office/powerpoint/2012/main" userId="S::harrison.green@hsbc.com::d3f9887f-e841-4a6d-9703-b8b1d4ce147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DB0011"/>
    <a:srgbClr val="EC7046"/>
    <a:srgbClr val="333333"/>
    <a:srgbClr val="2D6980"/>
    <a:srgbClr val="C7E9FA"/>
    <a:srgbClr val="EDEDED"/>
    <a:srgbClr val="9B4822"/>
    <a:srgbClr val="C64D24"/>
    <a:srgbClr val="1C7F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90"/>
    <p:restoredTop sz="69095" autoAdjust="0"/>
  </p:normalViewPr>
  <p:slideViewPr>
    <p:cSldViewPr snapToGrid="0">
      <p:cViewPr varScale="1">
        <p:scale>
          <a:sx n="75" d="100"/>
          <a:sy n="75" d="100"/>
        </p:scale>
        <p:origin x="12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EBBCF-8AD1-407F-BBB2-A07F23E5EE0A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018149-905E-4CB2-BF35-1A63E7A3F37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4003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1C01A2-815F-1C4A-9BCB-F073B78CAA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85603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7013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50"/>
              </a:lnSpc>
              <a:spcBef>
                <a:spcPts val="1200"/>
              </a:spcBef>
              <a:spcAft>
                <a:spcPts val="600"/>
              </a:spcAft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271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71331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62587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94711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89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24" marR="208040" indent="0" algn="l">
              <a:lnSpc>
                <a:spcPct val="15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None/>
            </a:pPr>
            <a:endParaRPr lang="en-GB" sz="1200" spc="-45" dirty="0"/>
          </a:p>
          <a:p>
            <a:pPr marL="12724" marR="208040" indent="0" algn="l">
              <a:lnSpc>
                <a:spcPct val="15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None/>
            </a:pPr>
            <a:endParaRPr lang="en-GB" sz="1200" spc="-45" dirty="0"/>
          </a:p>
          <a:p>
            <a:pPr marL="12724" marR="208040" indent="0" algn="l">
              <a:lnSpc>
                <a:spcPct val="150000"/>
              </a:lnSpc>
              <a:buClr>
                <a:srgbClr val="C00000"/>
              </a:buClr>
              <a:buSzPct val="120000"/>
              <a:buFont typeface="Wingdings" panose="05000000000000000000" pitchFamily="2" charset="2"/>
              <a:buNone/>
            </a:pPr>
            <a:endParaRPr lang="en-GB" sz="1200" spc="-45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0BFD45-B8C8-413B-8030-D8A392B62C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07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DFBB49-A62D-4379-9D4E-906C96DEC85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4970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46125"/>
            <a:ext cx="6559550" cy="36909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kern="1200" dirty="0">
              <a:solidFill>
                <a:schemeClr val="tx1"/>
              </a:solidFill>
              <a:effectLst/>
              <a:latin typeface="Times New Roman" pitchFamily="18" charset="0"/>
              <a:ea typeface="ＭＳ Ｐゴシック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3261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6AA542-1BEB-429B-B120-4C7A998E8845}" type="slidenum">
              <a:rPr kumimoji="0" lang="en-GB" sz="1000" b="0" i="1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pPr marL="0" marR="0" lvl="0" indent="0" algn="r" defTabSz="933261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0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019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50"/>
              </a:lnSpc>
              <a:spcBef>
                <a:spcPts val="1200"/>
              </a:spcBef>
              <a:spcAft>
                <a:spcPts val="600"/>
              </a:spcAft>
            </a:pPr>
            <a:endParaRPr lang="en-GB" sz="12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0BFD45-B8C8-413B-8030-D8A392B62C9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754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18149-905E-4CB2-BF35-1A63E7A3F3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70315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018149-905E-4CB2-BF35-1A63E7A3F37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624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1150"/>
              </a:lnSpc>
              <a:spcBef>
                <a:spcPts val="1200"/>
              </a:spcBef>
              <a:spcAft>
                <a:spcPts val="600"/>
              </a:spcAft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65997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i="0" dirty="0">
              <a:solidFill>
                <a:srgbClr val="575756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7837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526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018149-905E-4CB2-BF35-1A63E7A3F37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8527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90ABA-F151-2612-31C4-5A3D7D2EBC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8D0D3-C7D3-D168-7CE8-A84EA2556E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3AA85-DA36-D061-E9F4-99A02FF61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27E7BF-5537-137C-B210-593478E47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C9214F-DE2D-B0D1-D2B9-8380535BB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443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4222-98CB-090D-E512-CFD8C5C23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B45A2A-B7C6-194F-9B59-6B7986C928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D4AF5-4943-8E9A-668A-ECDF3AAE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24F00F-6C69-96CD-A2F7-167C2A0E6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0A4033-A652-23AA-6EDB-E6371CA40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9616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A2AB25-665B-96A3-0A9C-4A613F6E4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98B1E6-5605-9A8F-3B69-5D84BE76D7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A4FB3-45E1-2436-AC79-3A9BEB787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D692E-19F6-19D8-29CD-44E7CEF41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6484A5-68E5-BB60-5BF7-E4B51D857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4180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91" y="381523"/>
            <a:ext cx="11217685" cy="2931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5292" y="704141"/>
            <a:ext cx="11217685" cy="3256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16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83799" y="1234078"/>
            <a:ext cx="11210219" cy="500694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4080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0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grpSp>
        <p:nvGrpSpPr>
          <p:cNvPr id="24" name="Co-branding logo" hidden="1"/>
          <p:cNvGrpSpPr/>
          <p:nvPr userDrawn="1"/>
        </p:nvGrpSpPr>
        <p:grpSpPr>
          <a:xfrm>
            <a:off x="2011624" y="5933637"/>
            <a:ext cx="1004413" cy="692262"/>
            <a:chOff x="2117251" y="6274418"/>
            <a:chExt cx="1071243" cy="738413"/>
          </a:xfrm>
        </p:grpSpPr>
        <p:cxnSp>
          <p:nvCxnSpPr>
            <p:cNvPr id="26" name="Straight Connector 25" hidden="1"/>
            <p:cNvCxnSpPr/>
            <p:nvPr userDrawn="1"/>
          </p:nvCxnSpPr>
          <p:spPr bwMode="auto">
            <a:xfrm flipH="1">
              <a:off x="2117251" y="6296568"/>
              <a:ext cx="1" cy="69411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Rectangle 26" hidden="1"/>
            <p:cNvSpPr/>
            <p:nvPr userDrawn="1"/>
          </p:nvSpPr>
          <p:spPr bwMode="auto">
            <a:xfrm>
              <a:off x="2192615" y="6274418"/>
              <a:ext cx="995879" cy="738413"/>
            </a:xfrm>
            <a:prstGeom prst="rect">
              <a:avLst/>
            </a:prstGeom>
            <a:solidFill>
              <a:schemeClr val="bg1">
                <a:alpha val="43922"/>
              </a:schemeClr>
            </a:solidFill>
            <a:ln w="63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05161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563">
                  <a:solidFill>
                    <a:srgbClr val="000000"/>
                  </a:solidFill>
                </a:rPr>
                <a:t>CO-BRANDING LOGO</a:t>
              </a:r>
            </a:p>
          </p:txBody>
        </p:sp>
      </p:grpSp>
      <p:pic>
        <p:nvPicPr>
          <p:cNvPr id="10" name="HSBC Masterbrand RGBW" hidden="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11" name="HSBC Masterbrand MonoB" hidden="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12" name="HSBC Masterbrand MonoW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0" y="0"/>
            <a:ext cx="9722640" cy="6858000"/>
          </a:xfrm>
          <a:prstGeom prst="rect">
            <a:avLst/>
          </a:prstGeom>
          <a:gradFill flip="none" rotWithShape="1">
            <a:gsLst>
              <a:gs pos="0">
                <a:srgbClr val="11071E"/>
              </a:gs>
              <a:gs pos="80000">
                <a:srgbClr val="2D192D">
                  <a:lumMod val="15000"/>
                  <a:alpha val="6000"/>
                </a:srgbClr>
              </a:gs>
              <a:gs pos="94000">
                <a:srgbClr val="DB999D">
                  <a:alpha val="0"/>
                </a:srgbClr>
              </a:gs>
              <a:gs pos="23000">
                <a:srgbClr val="0D0616">
                  <a:alpha val="85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5725" tIns="42863" rIns="85725" bIns="42863" numCol="1" rtlCol="0" anchor="ctr" anchorCtr="0" compatLnSpc="1">
            <a:prstTxWarp prst="textNoShape">
              <a:avLst/>
            </a:prstTxWarp>
          </a:bodyPr>
          <a:lstStyle/>
          <a:p>
            <a:pPr algn="ctr" defTabSz="805161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563" b="1" i="1">
              <a:solidFill>
                <a:srgbClr val="000000"/>
              </a:solidFill>
            </a:endParaRPr>
          </a:p>
        </p:txBody>
      </p:sp>
      <p:pic>
        <p:nvPicPr>
          <p:cNvPr id="20" name="HSBC Masterbrand RGBW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92" y="5844410"/>
            <a:ext cx="2200242" cy="1156465"/>
          </a:xfrm>
          <a:prstGeom prst="rect">
            <a:avLst/>
          </a:prstGeom>
        </p:spPr>
      </p:pic>
      <p:sp>
        <p:nvSpPr>
          <p:cNvPr id="21" name="Date"/>
          <p:cNvSpPr>
            <a:spLocks noGrp="1"/>
          </p:cNvSpPr>
          <p:nvPr>
            <p:ph type="body" sz="quarter" idx="11" hasCustomPrompt="1"/>
          </p:nvPr>
        </p:nvSpPr>
        <p:spPr>
          <a:xfrm>
            <a:off x="383568" y="1745066"/>
            <a:ext cx="3662074" cy="17312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en-US" sz="1125" b="0" kern="1200" dirty="0" smtClean="0">
                <a:solidFill>
                  <a:schemeClr val="bg1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pPr lvl="0" eaLnBrk="0" hangingPunct="0">
              <a:spcBef>
                <a:spcPct val="20000"/>
              </a:spcBef>
            </a:pPr>
            <a:r>
              <a:rPr lang="en-US"/>
              <a:t>Date: XXXX</a:t>
            </a:r>
          </a:p>
        </p:txBody>
      </p:sp>
      <p:sp>
        <p:nvSpPr>
          <p:cNvPr id="22" name="Prepared by"/>
          <p:cNvSpPr>
            <a:spLocks noGrp="1"/>
          </p:cNvSpPr>
          <p:nvPr>
            <p:ph type="body" sz="quarter" idx="14" hasCustomPrompt="1"/>
          </p:nvPr>
        </p:nvSpPr>
        <p:spPr>
          <a:xfrm>
            <a:off x="383568" y="2071828"/>
            <a:ext cx="3662074" cy="17312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en-US" sz="1125" b="0" kern="1200" dirty="0" smtClean="0">
                <a:solidFill>
                  <a:schemeClr val="bg1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pPr lvl="0" eaLnBrk="0" hangingPunct="0">
              <a:spcBef>
                <a:spcPct val="20000"/>
              </a:spcBef>
            </a:pPr>
            <a:r>
              <a:rPr lang="en-US"/>
              <a:t>Prepared by: XXXX</a:t>
            </a:r>
          </a:p>
        </p:txBody>
      </p:sp>
      <p:sp>
        <p:nvSpPr>
          <p:cNvPr id="23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bg1"/>
                </a:solidFill>
                <a:latin typeface="Univers Next for HSBC Light" panose="020B04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5" name="Master title"/>
          <p:cNvSpPr>
            <a:spLocks noGrp="1"/>
          </p:cNvSpPr>
          <p:nvPr>
            <p:ph type="title"/>
          </p:nvPr>
        </p:nvSpPr>
        <p:spPr>
          <a:xfrm>
            <a:off x="382804" y="466896"/>
            <a:ext cx="11402817" cy="377190"/>
          </a:xfrm>
        </p:spPr>
        <p:txBody>
          <a:bodyPr bIns="0"/>
          <a:lstStyle>
            <a:lvl1pPr>
              <a:defRPr lang="en-US" sz="2438" b="0" baseline="0" dirty="0" smtClean="0">
                <a:solidFill>
                  <a:schemeClr val="bg1"/>
                </a:solidFill>
                <a:latin typeface="Univers Next for HSBC Medium" panose="020B0603030202020203" pitchFamily="34" charset="0"/>
                <a:ea typeface="SimHei"/>
                <a:cs typeface="+mj-cs"/>
              </a:defRPr>
            </a:lvl1pPr>
          </a:lstStyle>
          <a:p>
            <a:pPr lvl="0" algn="l" defTabSz="109239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910666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"/>
            <a:ext cx="12192000" cy="6857163"/>
          </a:xfrm>
          <a:prstGeom prst="rect">
            <a:avLst/>
          </a:prstGeom>
        </p:spPr>
      </p:pic>
      <p:sp>
        <p:nvSpPr>
          <p:cNvPr id="203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bg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 smtClean="0">
                <a:solidFill>
                  <a:srgbClr val="D7D8D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20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FFFFFF"/>
                </a:solidFill>
                <a:latin typeface="Univers Next for HSBC Light" panose="020B0403030202020203" pitchFamily="34" charset="0"/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FFFFFF"/>
              </a:solidFill>
              <a:latin typeface="Univers Next for HSBC Light" panose="020B0403030202020203" pitchFamily="34" charset="0"/>
              <a:ea typeface="SimHei"/>
            </a:endParaRPr>
          </a:p>
        </p:txBody>
      </p:sp>
      <p:pic>
        <p:nvPicPr>
          <p:cNvPr id="7" name="HSBC Masterbrand RGBB" hidden="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8" name="HSBC Masterbrand RGBW" hidden="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9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10" name="HSBC Masterbrand MonoW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303500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"/>
            <a:ext cx="12192000" cy="6857163"/>
          </a:xfrm>
          <a:prstGeom prst="rect">
            <a:avLst/>
          </a:prstGeom>
        </p:spPr>
      </p:pic>
      <p:sp>
        <p:nvSpPr>
          <p:cNvPr id="87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bg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 smtClean="0">
                <a:solidFill>
                  <a:srgbClr val="D7D8D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20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FFFFFF"/>
                </a:solidFill>
                <a:latin typeface="Univers Next for HSBC Light" panose="020B0403030202020203" pitchFamily="34" charset="0"/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FFFFFF"/>
              </a:solidFill>
              <a:latin typeface="Univers Next for HSBC Light" panose="020B0403030202020203" pitchFamily="34" charset="0"/>
              <a:ea typeface="SimHei"/>
            </a:endParaRPr>
          </a:p>
        </p:txBody>
      </p:sp>
      <p:pic>
        <p:nvPicPr>
          <p:cNvPr id="7" name="HSBC Masterbrand RGBB" hidden="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8" name="HSBC Masterbrand RGBW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9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10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73869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"/>
            <a:ext cx="12192000" cy="6857163"/>
          </a:xfrm>
          <a:prstGeom prst="rect">
            <a:avLst/>
          </a:prstGeom>
        </p:spPr>
      </p:pic>
      <p:sp>
        <p:nvSpPr>
          <p:cNvPr id="88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bg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 smtClean="0">
                <a:solidFill>
                  <a:srgbClr val="D7D8D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19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FFFFFF"/>
                </a:solidFill>
                <a:latin typeface="Univers Next for HSBC Light" panose="020B0403030202020203" pitchFamily="34" charset="0"/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FFFFFF"/>
              </a:solidFill>
              <a:latin typeface="Univers Next for HSBC Light" panose="020B0403030202020203" pitchFamily="34" charset="0"/>
              <a:ea typeface="SimHei"/>
            </a:endParaRPr>
          </a:p>
        </p:txBody>
      </p:sp>
      <p:pic>
        <p:nvPicPr>
          <p:cNvPr id="7" name="HSBC Masterbrand RGBB" hidden="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8" name="HSBC Masterbrand RGBW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9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10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48881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"/>
            <a:ext cx="12192000" cy="6857163"/>
          </a:xfrm>
          <a:prstGeom prst="rect">
            <a:avLst/>
          </a:prstGeom>
        </p:spPr>
      </p:pic>
      <p:sp>
        <p:nvSpPr>
          <p:cNvPr id="88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tx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 smtClean="0">
                <a:solidFill>
                  <a:srgbClr val="76767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19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000000"/>
                </a:solidFill>
                <a:latin typeface="Univers Next for HSBC Light" panose="020B0403030202020203" pitchFamily="34" charset="0"/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000000"/>
              </a:solidFill>
              <a:latin typeface="Univers Next for HSBC Light" panose="020B0403030202020203" pitchFamily="34" charset="0"/>
              <a:ea typeface="SimHei"/>
            </a:endParaRPr>
          </a:p>
        </p:txBody>
      </p:sp>
      <p:pic>
        <p:nvPicPr>
          <p:cNvPr id="7" name="HSBC Masterbrand RGBB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8" name="HSBC Masterbrand RGBW" hidden="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9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10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155840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8" y="0"/>
            <a:ext cx="12193488" cy="6858000"/>
          </a:xfrm>
          <a:prstGeom prst="rect">
            <a:avLst/>
          </a:prstGeom>
        </p:spPr>
      </p:pic>
      <p:sp>
        <p:nvSpPr>
          <p:cNvPr id="305" name="Master subtitle"/>
          <p:cNvSpPr>
            <a:spLocks noGrp="1"/>
          </p:cNvSpPr>
          <p:nvPr userDrawn="1"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tx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29" name="Footer Placeholder 1"/>
          <p:cNvSpPr>
            <a:spLocks noGrp="1"/>
          </p:cNvSpPr>
          <p:nvPr userDrawn="1"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 smtClean="0">
                <a:solidFill>
                  <a:srgbClr val="76767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19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000000"/>
                </a:solidFill>
                <a:latin typeface="Univers Next for HSBC Light" panose="020B0403030202020203" pitchFamily="34" charset="0"/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000000"/>
              </a:solidFill>
              <a:latin typeface="Univers Next for HSBC Light" panose="020B0403030202020203" pitchFamily="34" charset="0"/>
              <a:ea typeface="SimHei"/>
            </a:endParaRPr>
          </a:p>
        </p:txBody>
      </p:sp>
      <p:pic>
        <p:nvPicPr>
          <p:cNvPr id="7" name="HSBC Masterbrand RGBB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8" name="HSBC Masterbrand RGBW" hidden="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9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10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79324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latin typeface="Univers Next for HSBC Light" panose="020B0403030202020203" pitchFamily="34" charset="0"/>
              </a:defRPr>
            </a:lvl1pPr>
            <a:lvl2pPr>
              <a:defRPr sz="1125">
                <a:latin typeface="Univers Next for HSBC Light" panose="020B0403030202020203" pitchFamily="34" charset="0"/>
              </a:defRPr>
            </a:lvl2pPr>
            <a:lvl3pPr>
              <a:defRPr sz="938">
                <a:latin typeface="Univers Next for HSBC Light" panose="020B0403030202020203" pitchFamily="34" charset="0"/>
              </a:defRPr>
            </a:lvl3pPr>
            <a:lvl4pPr>
              <a:defRPr sz="844">
                <a:latin typeface="Univers Next for HSBC Light" panose="020B0403030202020203" pitchFamily="34" charset="0"/>
              </a:defRPr>
            </a:lvl4pPr>
            <a:lvl5pPr>
              <a:defRPr sz="750"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6201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EC93A-6452-D399-E8AB-D9E7BBBDB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6BDE5-06B5-39F7-114D-4B2643F80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57EC5F-1F98-ECE4-422D-79755A19AC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23E32-A67F-C26F-ADE1-CCC119A7C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4D50A-0F13-C18D-4CC1-CEACF824C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276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latin typeface="Univers Next for HSBC Light" panose="020B0403030202020203" pitchFamily="34" charset="0"/>
              </a:defRPr>
            </a:lvl1pPr>
            <a:lvl2pPr>
              <a:defRPr sz="1125">
                <a:latin typeface="Univers Next for HSBC Light" panose="020B0403030202020203" pitchFamily="34" charset="0"/>
              </a:defRPr>
            </a:lvl2pPr>
            <a:lvl3pPr>
              <a:defRPr sz="938">
                <a:latin typeface="Univers Next for HSBC Light" panose="020B0403030202020203" pitchFamily="34" charset="0"/>
              </a:defRPr>
            </a:lvl3pPr>
            <a:lvl4pPr>
              <a:defRPr sz="844">
                <a:latin typeface="Univers Next for HSBC Light" panose="020B0403030202020203" pitchFamily="34" charset="0"/>
              </a:defRPr>
            </a:lvl4pPr>
            <a:lvl5pPr>
              <a:defRPr sz="750"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281117"/>
      </p:ext>
    </p:extLst>
  </p:cSld>
  <p:clrMapOvr>
    <a:masterClrMapping/>
  </p:clrMapOvr>
  <p:hf hd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59" r="-4159" b="11074"/>
          <a:stretch/>
        </p:blipFill>
        <p:spPr>
          <a:xfrm flipH="1">
            <a:off x="1" y="0"/>
            <a:ext cx="12191999" cy="6858000"/>
          </a:xfrm>
          <a:prstGeom prst="rect">
            <a:avLst/>
          </a:prstGeom>
        </p:spPr>
      </p:pic>
      <p:sp>
        <p:nvSpPr>
          <p:cNvPr id="16" name="Rectangle 15"/>
          <p:cNvSpPr>
            <a:spLocks/>
          </p:cNvSpPr>
          <p:nvPr userDrawn="1"/>
        </p:nvSpPr>
        <p:spPr bwMode="gray">
          <a:xfrm rot="16200000">
            <a:off x="1387860" y="-1387860"/>
            <a:ext cx="6857999" cy="9633720"/>
          </a:xfrm>
          <a:prstGeom prst="rect">
            <a:avLst/>
          </a:prstGeom>
          <a:gradFill flip="none" rotWithShape="1">
            <a:gsLst>
              <a:gs pos="100000">
                <a:srgbClr val="686868">
                  <a:alpha val="0"/>
                </a:srgbClr>
              </a:gs>
              <a:gs pos="32000">
                <a:schemeClr val="bg1">
                  <a:alpha val="89000"/>
                </a:schemeClr>
              </a:gs>
              <a:gs pos="0">
                <a:schemeClr val="bg1"/>
              </a:gs>
            </a:gsLst>
            <a:lin ang="5400000" scaled="0"/>
            <a:tileRect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7145" tIns="17145" rIns="17145" bIns="17145" numCol="1" rtlCol="0" anchor="ctr" anchorCtr="0" compatLnSpc="1">
            <a:prstTxWarp prst="textNoShape">
              <a:avLst/>
            </a:prstTxWarp>
            <a:noAutofit/>
          </a:bodyPr>
          <a:lstStyle/>
          <a:p>
            <a:pPr defTabSz="805161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938" b="1">
              <a:solidFill>
                <a:srgbClr val="626469"/>
              </a:solidFill>
              <a:ea typeface="SimHei"/>
            </a:endParaRPr>
          </a:p>
        </p:txBody>
      </p:sp>
      <p:sp>
        <p:nvSpPr>
          <p:cNvPr id="2" name="Footer Placeholder 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 userDrawn="1"/>
        </p:nvSpPr>
        <p:spPr bwMode="auto">
          <a:xfrm rot="10800000">
            <a:off x="-1" y="0"/>
            <a:ext cx="5423027" cy="6858000"/>
          </a:xfrm>
          <a:prstGeom prst="rect">
            <a:avLst/>
          </a:prstGeom>
          <a:gradFill>
            <a:gsLst>
              <a:gs pos="0">
                <a:srgbClr val="0F0618">
                  <a:lumMod val="99000"/>
                  <a:lumOff val="1000"/>
                </a:srgbClr>
              </a:gs>
              <a:gs pos="0">
                <a:srgbClr val="0D0614"/>
              </a:gs>
              <a:gs pos="0">
                <a:srgbClr val="2D192D">
                  <a:lumMod val="15000"/>
                  <a:alpha val="0"/>
                </a:srgb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lumMod val="85000"/>
                </a:schemeClr>
              </a:gs>
            </a:gsLst>
            <a:lin ang="108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5725" tIns="42863" rIns="85725" bIns="42863" numCol="1" rtlCol="0" anchor="ctr" anchorCtr="0" compatLnSpc="1">
            <a:prstTxWarp prst="textNoShape">
              <a:avLst/>
            </a:prstTxWarp>
          </a:bodyPr>
          <a:lstStyle/>
          <a:p>
            <a:pPr algn="ctr" defTabSz="805161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563" b="1" i="1">
              <a:solidFill>
                <a:srgbClr val="000000"/>
              </a:solidFill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tx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solidFill>
                  <a:schemeClr val="tx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0928984"/>
      </p:ext>
    </p:extLst>
  </p:cSld>
  <p:clrMapOvr>
    <a:masterClrMapping/>
  </p:clrMapOvr>
  <p:hf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0" name="Title 3"/>
          <p:cNvSpPr>
            <a:spLocks noGrp="1"/>
          </p:cNvSpPr>
          <p:nvPr userDrawn="1"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solidFill>
                  <a:schemeClr val="tx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6719" y="0"/>
            <a:ext cx="81652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754734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264" b="387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 bwMode="auto">
          <a:xfrm rot="10800000">
            <a:off x="-1" y="0"/>
            <a:ext cx="5423027" cy="6858000"/>
          </a:xfrm>
          <a:prstGeom prst="rect">
            <a:avLst/>
          </a:prstGeom>
          <a:gradFill>
            <a:gsLst>
              <a:gs pos="0">
                <a:srgbClr val="0F0618">
                  <a:lumMod val="99000"/>
                  <a:lumOff val="1000"/>
                </a:srgbClr>
              </a:gs>
              <a:gs pos="0">
                <a:srgbClr val="0D0614"/>
              </a:gs>
              <a:gs pos="0">
                <a:srgbClr val="2D192D">
                  <a:lumMod val="15000"/>
                  <a:alpha val="0"/>
                </a:srgb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lumMod val="85000"/>
                </a:schemeClr>
              </a:gs>
            </a:gsLst>
            <a:lin ang="108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5725" tIns="42863" rIns="85725" bIns="42863" numCol="1" rtlCol="0" anchor="ctr" anchorCtr="0" compatLnSpc="1">
            <a:prstTxWarp prst="textNoShape">
              <a:avLst/>
            </a:prstTxWarp>
          </a:bodyPr>
          <a:lstStyle/>
          <a:p>
            <a:pPr algn="ctr" defTabSz="805161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563" b="1" i="1">
              <a:solidFill>
                <a:srgbClr val="000000"/>
              </a:solidFill>
            </a:endParaRPr>
          </a:p>
        </p:txBody>
      </p:sp>
      <p:sp>
        <p:nvSpPr>
          <p:cNvPr id="15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7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solidFill>
                  <a:schemeClr val="tx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40037802"/>
      </p:ext>
    </p:extLst>
  </p:cSld>
  <p:clrMapOvr>
    <a:masterClrMapping/>
  </p:clrMapOvr>
  <p:hf hd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solidFill>
                  <a:schemeClr val="tx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32961" y="0"/>
            <a:ext cx="40605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372122"/>
      </p:ext>
    </p:extLst>
  </p:cSld>
  <p:clrMapOvr>
    <a:masterClrMapping/>
  </p:clrMapOvr>
  <p:hf hd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590" y="0"/>
            <a:ext cx="4043410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3000">
                <a:solidFill>
                  <a:schemeClr val="tx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59405402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" y="1"/>
            <a:ext cx="12191999" cy="685799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tx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solidFill>
                  <a:schemeClr val="bg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9381033"/>
      </p:ext>
    </p:extLst>
  </p:cSld>
  <p:clrMapOvr>
    <a:masterClrMapping/>
  </p:clrMapOvr>
  <p:hf hd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8207" y="0"/>
            <a:ext cx="8165282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tx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8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solidFill>
                  <a:schemeClr val="tx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28051951"/>
      </p:ext>
    </p:extLst>
  </p:cSld>
  <p:clrMapOvr>
    <a:masterClrMapping/>
  </p:clrMapOvr>
  <p:hf hd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 preferRelativeResize="0">
            <a:picLocks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080" t="1259" r="9736" b="103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 bwMode="auto">
          <a:xfrm rot="10800000">
            <a:off x="-1" y="0"/>
            <a:ext cx="7055099" cy="6858000"/>
          </a:xfrm>
          <a:prstGeom prst="rect">
            <a:avLst/>
          </a:prstGeom>
          <a:gradFill>
            <a:gsLst>
              <a:gs pos="53074">
                <a:srgbClr val="FFFFFF"/>
              </a:gs>
              <a:gs pos="34000">
                <a:schemeClr val="bg1"/>
              </a:gs>
              <a:gs pos="0">
                <a:srgbClr val="0F0618">
                  <a:lumMod val="99000"/>
                  <a:lumOff val="1000"/>
                </a:srgbClr>
              </a:gs>
              <a:gs pos="0">
                <a:srgbClr val="0D0614"/>
              </a:gs>
              <a:gs pos="0">
                <a:srgbClr val="2D192D">
                  <a:lumMod val="15000"/>
                  <a:alpha val="0"/>
                </a:srgbClr>
              </a:gs>
              <a:gs pos="100000">
                <a:schemeClr val="bg1">
                  <a:alpha val="0"/>
                </a:schemeClr>
              </a:gs>
              <a:gs pos="0">
                <a:schemeClr val="bg1">
                  <a:lumMod val="85000"/>
                </a:schemeClr>
              </a:gs>
            </a:gsLst>
            <a:lin ang="10800000" scaled="0"/>
          </a:gra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5725" tIns="42863" rIns="85725" bIns="42863" numCol="1" rtlCol="0" anchor="ctr" anchorCtr="0" compatLnSpc="1">
            <a:prstTxWarp prst="textNoShape">
              <a:avLst/>
            </a:prstTxWarp>
          </a:bodyPr>
          <a:lstStyle/>
          <a:p>
            <a:pPr algn="ctr" defTabSz="805161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563" b="1" i="1">
              <a:solidFill>
                <a:srgbClr val="00000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tx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9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solidFill>
                  <a:schemeClr val="tx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3197822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459" b="7694"/>
          <a:stretch/>
        </p:blipFill>
        <p:spPr>
          <a:xfrm>
            <a:off x="4021405" y="0"/>
            <a:ext cx="8170595" cy="68580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7D8D6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 userDrawn="1"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sz="1688" dirty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solidFill>
                  <a:schemeClr val="bg1"/>
                </a:solidFill>
                <a:latin typeface="Univers Next for HSBC Light" panose="020B0403030202020203" pitchFamily="34" charset="0"/>
              </a:defRPr>
            </a:lvl1pPr>
            <a:lvl2pPr>
              <a:defRPr sz="1125">
                <a:solidFill>
                  <a:schemeClr val="bg1"/>
                </a:solidFill>
                <a:latin typeface="Univers Next for HSBC Light" panose="020B0403030202020203" pitchFamily="34" charset="0"/>
              </a:defRPr>
            </a:lvl2pPr>
            <a:lvl3pPr>
              <a:defRPr sz="938">
                <a:solidFill>
                  <a:schemeClr val="bg1"/>
                </a:solidFill>
                <a:latin typeface="Univers Next for HSBC Light" panose="020B0403030202020203" pitchFamily="34" charset="0"/>
              </a:defRPr>
            </a:lvl3pPr>
            <a:lvl4pPr>
              <a:defRPr sz="844">
                <a:solidFill>
                  <a:schemeClr val="bg1"/>
                </a:solidFill>
                <a:latin typeface="Univers Next for HSBC Light" panose="020B0403030202020203" pitchFamily="34" charset="0"/>
              </a:defRPr>
            </a:lvl4pPr>
            <a:lvl5pPr>
              <a:defRPr sz="750">
                <a:solidFill>
                  <a:schemeClr val="bg1"/>
                </a:solidFill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>
              <a:defRPr sz="2813">
                <a:solidFill>
                  <a:schemeClr val="tx1"/>
                </a:solidFill>
                <a:latin typeface="Univers Next for HSBC Regular" panose="020B0503030202020203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00041119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933C7-92C8-88E7-3857-58F2CC349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5663A-03A9-E1F1-F7A2-C0FA87A3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F47FB-AA9E-820B-16AE-45C011E6E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9A20C9-9AA2-0926-91EC-21E98B0B7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A6FD36-B381-D8B9-C272-E96DB90BA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48923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5951011" y="6282036"/>
            <a:ext cx="289979" cy="27289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5725" tIns="42863" rIns="85725" bIns="42863" numCol="1" rtlCol="0" anchor="ctr" anchorCtr="0" compatLnSpc="1">
            <a:prstTxWarp prst="textNoShape">
              <a:avLst/>
            </a:prstTxWarp>
          </a:bodyPr>
          <a:lstStyle/>
          <a:p>
            <a:pPr algn="ctr" defTabSz="805161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563" b="1" i="1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808976" y="2290117"/>
            <a:ext cx="4574047" cy="2277768"/>
            <a:chOff x="4433888" y="3424238"/>
            <a:chExt cx="809625" cy="40322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4635501" y="3424238"/>
              <a:ext cx="404813" cy="403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5040313" y="3424238"/>
              <a:ext cx="203200" cy="403225"/>
            </a:xfrm>
            <a:custGeom>
              <a:avLst/>
              <a:gdLst>
                <a:gd name="T0" fmla="*/ 128 w 128"/>
                <a:gd name="T1" fmla="*/ 127 h 254"/>
                <a:gd name="T2" fmla="*/ 0 w 128"/>
                <a:gd name="T3" fmla="*/ 0 h 254"/>
                <a:gd name="T4" fmla="*/ 0 w 128"/>
                <a:gd name="T5" fmla="*/ 254 h 254"/>
                <a:gd name="T6" fmla="*/ 128 w 128"/>
                <a:gd name="T7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254">
                  <a:moveTo>
                    <a:pt x="128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8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635501" y="3424238"/>
              <a:ext cx="404813" cy="201613"/>
            </a:xfrm>
            <a:custGeom>
              <a:avLst/>
              <a:gdLst>
                <a:gd name="T0" fmla="*/ 128 w 255"/>
                <a:gd name="T1" fmla="*/ 127 h 127"/>
                <a:gd name="T2" fmla="*/ 255 w 255"/>
                <a:gd name="T3" fmla="*/ 0 h 127"/>
                <a:gd name="T4" fmla="*/ 0 w 255"/>
                <a:gd name="T5" fmla="*/ 0 h 127"/>
                <a:gd name="T6" fmla="*/ 128 w 255"/>
                <a:gd name="T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27">
                  <a:moveTo>
                    <a:pt x="128" y="127"/>
                  </a:moveTo>
                  <a:lnTo>
                    <a:pt x="255" y="0"/>
                  </a:lnTo>
                  <a:lnTo>
                    <a:pt x="0" y="0"/>
                  </a:lnTo>
                  <a:lnTo>
                    <a:pt x="128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433888" y="3424238"/>
              <a:ext cx="201613" cy="403225"/>
            </a:xfrm>
            <a:custGeom>
              <a:avLst/>
              <a:gdLst>
                <a:gd name="T0" fmla="*/ 0 w 127"/>
                <a:gd name="T1" fmla="*/ 127 h 254"/>
                <a:gd name="T2" fmla="*/ 127 w 127"/>
                <a:gd name="T3" fmla="*/ 254 h 254"/>
                <a:gd name="T4" fmla="*/ 127 w 127"/>
                <a:gd name="T5" fmla="*/ 0 h 254"/>
                <a:gd name="T6" fmla="*/ 0 w 127"/>
                <a:gd name="T7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254">
                  <a:moveTo>
                    <a:pt x="0" y="127"/>
                  </a:moveTo>
                  <a:lnTo>
                    <a:pt x="127" y="254"/>
                  </a:lnTo>
                  <a:lnTo>
                    <a:pt x="127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635501" y="3625850"/>
              <a:ext cx="404813" cy="201613"/>
            </a:xfrm>
            <a:custGeom>
              <a:avLst/>
              <a:gdLst>
                <a:gd name="T0" fmla="*/ 128 w 255"/>
                <a:gd name="T1" fmla="*/ 0 h 127"/>
                <a:gd name="T2" fmla="*/ 0 w 255"/>
                <a:gd name="T3" fmla="*/ 127 h 127"/>
                <a:gd name="T4" fmla="*/ 255 w 255"/>
                <a:gd name="T5" fmla="*/ 127 h 127"/>
                <a:gd name="T6" fmla="*/ 128 w 255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27">
                  <a:moveTo>
                    <a:pt x="128" y="0"/>
                  </a:moveTo>
                  <a:lnTo>
                    <a:pt x="0" y="127"/>
                  </a:lnTo>
                  <a:lnTo>
                    <a:pt x="255" y="127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3783760"/>
      </p:ext>
    </p:extLst>
  </p:cSld>
  <p:clrMapOvr>
    <a:masterClrMapping/>
  </p:clrMapOvr>
  <p:hf hd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>
          <a:xfrm>
            <a:off x="609918" y="6377941"/>
            <a:ext cx="2805623" cy="276999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8782822" y="6377941"/>
            <a:ext cx="2805623" cy="276999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093259"/>
      </p:ext>
    </p:extLst>
  </p:cSld>
  <p:clrMapOvr>
    <a:masterClrMapping/>
  </p:clrMapOvr>
  <p:hf sldNum="0"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7" b="0" i="0">
                <a:solidFill>
                  <a:schemeClr val="tx1"/>
                </a:solidFill>
                <a:latin typeface="UniversNextforHSBC-Light"/>
                <a:cs typeface="UniversNextforHSBC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81282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0663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0663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8345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38345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211405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211405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23997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23997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10067925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0067925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134586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8134586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999542"/>
      </p:ext>
    </p:extLst>
  </p:cSld>
  <p:clrMapOvr>
    <a:masterClrMapping/>
  </p:clrMapOvr>
  <p:hf sldNum="0" hd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" y="0"/>
            <a:ext cx="12191583" cy="6858000"/>
          </a:xfrm>
          <a:prstGeom prst="rect">
            <a:avLst/>
          </a:prstGeom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>
                <a:solidFill>
                  <a:srgbClr val="D7D8D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grpSp>
        <p:nvGrpSpPr>
          <p:cNvPr id="24" name="Co-branding logo" hidden="1"/>
          <p:cNvGrpSpPr/>
          <p:nvPr userDrawn="1"/>
        </p:nvGrpSpPr>
        <p:grpSpPr>
          <a:xfrm>
            <a:off x="2011624" y="5933637"/>
            <a:ext cx="1131005" cy="692262"/>
            <a:chOff x="2117251" y="6274418"/>
            <a:chExt cx="1206258" cy="738413"/>
          </a:xfrm>
        </p:grpSpPr>
        <p:cxnSp>
          <p:nvCxnSpPr>
            <p:cNvPr id="26" name="Straight Connector 25" hidden="1"/>
            <p:cNvCxnSpPr/>
            <p:nvPr userDrawn="1"/>
          </p:nvCxnSpPr>
          <p:spPr bwMode="auto">
            <a:xfrm flipH="1">
              <a:off x="2117251" y="6296568"/>
              <a:ext cx="1" cy="69411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Rectangle 26" hidden="1"/>
            <p:cNvSpPr/>
            <p:nvPr userDrawn="1"/>
          </p:nvSpPr>
          <p:spPr bwMode="auto">
            <a:xfrm>
              <a:off x="2327630" y="6274418"/>
              <a:ext cx="995879" cy="738413"/>
            </a:xfrm>
            <a:prstGeom prst="rect">
              <a:avLst/>
            </a:prstGeom>
            <a:solidFill>
              <a:schemeClr val="bg1">
                <a:alpha val="43922"/>
              </a:schemeClr>
            </a:solidFill>
            <a:ln w="63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algn="ctr" defTabSz="805161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563">
                  <a:solidFill>
                    <a:srgbClr val="000000"/>
                  </a:solidFill>
                </a:rPr>
                <a:t>CO-BRANDING LOGO</a:t>
              </a:r>
            </a:p>
          </p:txBody>
        </p:sp>
      </p:grpSp>
      <p:sp>
        <p:nvSpPr>
          <p:cNvPr id="185" name="Date"/>
          <p:cNvSpPr>
            <a:spLocks noGrp="1"/>
          </p:cNvSpPr>
          <p:nvPr>
            <p:ph type="body" sz="quarter" idx="11" hasCustomPrompt="1"/>
          </p:nvPr>
        </p:nvSpPr>
        <p:spPr>
          <a:xfrm>
            <a:off x="383568" y="1745066"/>
            <a:ext cx="3662074" cy="17312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en-US" altLang="zh-TW" sz="1125" b="0" kern="1200" baseline="0" dirty="0" smtClean="0">
                <a:solidFill>
                  <a:schemeClr val="tx1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pPr marL="0" lvl="0" indent="0" algn="l" defTabSz="85278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None/>
            </a:pPr>
            <a:r>
              <a:rPr lang="en-US"/>
              <a:t>Date: XXXX</a:t>
            </a:r>
          </a:p>
        </p:txBody>
      </p:sp>
      <p:sp>
        <p:nvSpPr>
          <p:cNvPr id="186" name="Prepared by"/>
          <p:cNvSpPr>
            <a:spLocks noGrp="1"/>
          </p:cNvSpPr>
          <p:nvPr>
            <p:ph type="body" sz="quarter" idx="14" hasCustomPrompt="1"/>
          </p:nvPr>
        </p:nvSpPr>
        <p:spPr>
          <a:xfrm>
            <a:off x="383568" y="2071828"/>
            <a:ext cx="3662074" cy="17312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>
            <a:spAutoFit/>
          </a:bodyPr>
          <a:lstStyle>
            <a:lvl1pPr>
              <a:defRPr lang="en-US" altLang="zh-TW" sz="1125" b="0" kern="1200" baseline="0" dirty="0" smtClean="0">
                <a:solidFill>
                  <a:schemeClr val="tx1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pPr marL="0" lvl="0" indent="0" algn="l" defTabSz="852783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Symbol" pitchFamily="18" charset="2"/>
              <a:buNone/>
            </a:pPr>
            <a:r>
              <a:rPr lang="en-US"/>
              <a:t>Prepared by: XXXX</a:t>
            </a:r>
          </a:p>
        </p:txBody>
      </p:sp>
      <p:sp>
        <p:nvSpPr>
          <p:cNvPr id="184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tx1"/>
                </a:solidFill>
                <a:latin typeface="Univers Next for HSBC Light" panose="020B04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5" name="Master title"/>
          <p:cNvSpPr>
            <a:spLocks noGrp="1"/>
          </p:cNvSpPr>
          <p:nvPr>
            <p:ph type="title"/>
          </p:nvPr>
        </p:nvSpPr>
        <p:spPr>
          <a:xfrm>
            <a:off x="382804" y="466896"/>
            <a:ext cx="11402817" cy="377190"/>
          </a:xfrm>
        </p:spPr>
        <p:txBody>
          <a:bodyPr bIns="0"/>
          <a:lstStyle>
            <a:lvl1pPr>
              <a:defRPr lang="en-US" sz="2438" b="0" baseline="0" dirty="0">
                <a:solidFill>
                  <a:schemeClr val="tx1"/>
                </a:solidFill>
                <a:latin typeface="Univers Next for HSBC Medium" panose="020B0603030202020203" pitchFamily="34" charset="0"/>
                <a:ea typeface="SimHei"/>
                <a:cs typeface="+mj-cs"/>
              </a:defRPr>
            </a:lvl1pPr>
          </a:lstStyle>
          <a:p>
            <a:pPr lvl="0" algn="l" defTabSz="109239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pic>
        <p:nvPicPr>
          <p:cNvPr id="21" name="HSBC Masterbrand RGBB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2" name="HSBC Masterbrand RGBW" hidden="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3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5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498086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"/>
            <a:ext cx="12192000" cy="6857163"/>
          </a:xfrm>
          <a:prstGeom prst="rect">
            <a:avLst/>
          </a:prstGeom>
        </p:spPr>
      </p:pic>
      <p:sp>
        <p:nvSpPr>
          <p:cNvPr id="203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bg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>
                <a:solidFill>
                  <a:srgbClr val="D7D8D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20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FFFFFF"/>
                </a:solidFill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FFFFFF"/>
              </a:solidFill>
              <a:ea typeface="SimHei"/>
            </a:endParaRPr>
          </a:p>
        </p:txBody>
      </p:sp>
      <p:pic>
        <p:nvPicPr>
          <p:cNvPr id="19" name="HSBC Masterbrand RGBB" hidden="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1" name="HSBC Masterbrand RGBW" hidden="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2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3" name="HSBC Masterbrand MonoW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826316"/>
      </p:ext>
    </p:extLst>
  </p:cSld>
  <p:clrMapOvr>
    <a:masterClrMapping/>
  </p:clrMapOvr>
  <p:hf hd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"/>
            <a:ext cx="12192000" cy="6857163"/>
          </a:xfrm>
          <a:prstGeom prst="rect">
            <a:avLst/>
          </a:prstGeom>
        </p:spPr>
      </p:pic>
      <p:sp>
        <p:nvSpPr>
          <p:cNvPr id="87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bg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>
                <a:solidFill>
                  <a:srgbClr val="D7D8D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20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FFFFFF"/>
                </a:solidFill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FFFFFF"/>
              </a:solidFill>
              <a:ea typeface="SimHei"/>
            </a:endParaRPr>
          </a:p>
        </p:txBody>
      </p:sp>
      <p:pic>
        <p:nvPicPr>
          <p:cNvPr id="19" name="HSBC Masterbrand RGBB" hidden="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1" name="HSBC Masterbrand RGBW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2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3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520095"/>
      </p:ext>
    </p:extLst>
  </p:cSld>
  <p:clrMapOvr>
    <a:masterClrMapping/>
  </p:clrMapOvr>
  <p:hf hd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"/>
            <a:ext cx="12192000" cy="6857163"/>
          </a:xfrm>
          <a:prstGeom prst="rect">
            <a:avLst/>
          </a:prstGeom>
        </p:spPr>
      </p:pic>
      <p:sp>
        <p:nvSpPr>
          <p:cNvPr id="88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bg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 smtClean="0">
                <a:solidFill>
                  <a:srgbClr val="D7D8D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19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FFFFFF"/>
                </a:solidFill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FFFFFF"/>
              </a:solidFill>
              <a:ea typeface="SimHei"/>
            </a:endParaRPr>
          </a:p>
        </p:txBody>
      </p:sp>
      <p:pic>
        <p:nvPicPr>
          <p:cNvPr id="20" name="HSBC Masterbrand RGBB" hidden="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1" name="HSBC Masterbrand RGBW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2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3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7697"/>
      </p:ext>
    </p:extLst>
  </p:cSld>
  <p:clrMapOvr>
    <a:masterClrMapping/>
  </p:clrMapOvr>
  <p:hf hd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"/>
            <a:ext cx="12192000" cy="6857163"/>
          </a:xfrm>
          <a:prstGeom prst="rect">
            <a:avLst/>
          </a:prstGeom>
        </p:spPr>
      </p:pic>
      <p:sp>
        <p:nvSpPr>
          <p:cNvPr id="88" name="Master subtitle"/>
          <p:cNvSpPr>
            <a:spLocks noGrp="1"/>
          </p:cNvSpPr>
          <p:nvPr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tx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158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>
                <a:solidFill>
                  <a:srgbClr val="76767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19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000000"/>
                </a:solidFill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000000"/>
              </a:solidFill>
              <a:ea typeface="SimHei"/>
            </a:endParaRPr>
          </a:p>
        </p:txBody>
      </p:sp>
      <p:pic>
        <p:nvPicPr>
          <p:cNvPr id="20" name="HSBC Masterbrand RGBB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1" name="HSBC Masterbrand RGBW" hidden="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2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3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30609"/>
      </p:ext>
    </p:extLst>
  </p:cSld>
  <p:clrMapOvr>
    <a:masterClrMapping/>
  </p:clrMapOvr>
  <p:hf hd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88" y="0"/>
            <a:ext cx="12193488" cy="6858000"/>
          </a:xfrm>
          <a:prstGeom prst="rect">
            <a:avLst/>
          </a:prstGeom>
        </p:spPr>
      </p:pic>
      <p:sp>
        <p:nvSpPr>
          <p:cNvPr id="305" name="Master subtitle"/>
          <p:cNvSpPr>
            <a:spLocks noGrp="1"/>
          </p:cNvSpPr>
          <p:nvPr userDrawn="1">
            <p:ph type="body" sz="quarter" idx="13"/>
          </p:nvPr>
        </p:nvSpPr>
        <p:spPr>
          <a:xfrm>
            <a:off x="382804" y="966461"/>
            <a:ext cx="11402817" cy="3751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lang="en-US" altLang="zh-TW" sz="2438" b="0" baseline="0" dirty="0" smtClean="0">
                <a:solidFill>
                  <a:schemeClr val="tx1"/>
                </a:solidFill>
                <a:latin typeface="Univers Next for HSBC Medium" panose="020B0603030202020203" pitchFamily="34" charset="0"/>
                <a:ea typeface="SimHei"/>
                <a:cs typeface="+mn-cs"/>
              </a:defRPr>
            </a:lvl1pPr>
          </a:lstStyle>
          <a:p>
            <a:pPr marL="0" marR="0" lvl="0" indent="0" algn="l" defTabSz="845344" rtl="0" eaLnBrk="0" fontAlgn="base" latinLnBrk="0" hangingPunct="0">
              <a:lnSpc>
                <a:spcPct val="100000"/>
              </a:lnSpc>
              <a:spcBef>
                <a:spcPts val="188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229" name="Footer Placeholder 1"/>
          <p:cNvSpPr>
            <a:spLocks noGrp="1"/>
          </p:cNvSpPr>
          <p:nvPr userDrawn="1">
            <p:ph type="ftr" sz="quarter" idx="10"/>
          </p:nvPr>
        </p:nvSpPr>
        <p:spPr>
          <a:xfrm>
            <a:off x="9642234" y="6335078"/>
            <a:ext cx="2143387" cy="158625"/>
          </a:xfrm>
        </p:spPr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>
                <a:solidFill>
                  <a:srgbClr val="76767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19" name="Slide number"/>
          <p:cNvSpPr>
            <a:spLocks noChangeArrowheads="1"/>
          </p:cNvSpPr>
          <p:nvPr userDrawn="1"/>
        </p:nvSpPr>
        <p:spPr bwMode="gray">
          <a:xfrm>
            <a:off x="6015589" y="6346881"/>
            <a:ext cx="160822" cy="162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fontAlgn="base"/>
            <a:fld id="{1CF9EA00-886D-43B8-A53F-CB3B22E97C6F}" type="slidenum">
              <a:rPr lang="en-GB" altLang="zh-TW" sz="938" smtClean="0">
                <a:solidFill>
                  <a:srgbClr val="000000"/>
                </a:solidFill>
                <a:ea typeface="SimHei"/>
              </a:rPr>
              <a:pPr algn="ctr" defTabSz="845344" fontAlgn="base"/>
              <a:t>‹#›</a:t>
            </a:fld>
            <a:endParaRPr lang="en-GB" altLang="zh-TW" sz="938">
              <a:solidFill>
                <a:srgbClr val="000000"/>
              </a:solidFill>
              <a:ea typeface="SimHei"/>
            </a:endParaRPr>
          </a:p>
        </p:txBody>
      </p:sp>
      <p:pic>
        <p:nvPicPr>
          <p:cNvPr id="20" name="HSBC Masterbrand RGBB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1" name="HSBC Masterbrand RGBW" hidden="1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2" name="HSBC Masterbrand MonoB" hidden="1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  <p:pic>
        <p:nvPicPr>
          <p:cNvPr id="23" name="HSBC Masterbrand MonoW" hidden="1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701535"/>
            <a:ext cx="2200242" cy="115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967497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E0D56-7D30-893D-20D4-702932C6C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57058-8B73-CA9E-92B0-6A90415535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D2C83-FBE4-7407-57BF-6DC3F4B68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74F65-77AF-DE27-4841-8CFB63FC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9EAA0F-82F5-79A0-08B6-202408DB4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BA35CF-E10C-0FB5-B96B-6748AE2E5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00067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82804" y="775961"/>
            <a:ext cx="11402817" cy="2597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 marR="0" indent="0" algn="l" defTabSz="852783" rtl="0" eaLnBrk="1" fontAlgn="base" latinLnBrk="0" hangingPunct="1">
              <a:lnSpc>
                <a:spcPct val="100000"/>
              </a:lnSpc>
              <a:spcBef>
                <a:spcPts val="189"/>
              </a:spcBef>
              <a:spcAft>
                <a:spcPct val="0"/>
              </a:spcAft>
              <a:buClr>
                <a:schemeClr val="tx2"/>
              </a:buClr>
              <a:buSzTx/>
              <a:buFont typeface="Symbol" pitchFamily="18" charset="2"/>
              <a:buNone/>
              <a:tabLst/>
              <a:defRPr lang="en-US" altLang="zh-TW" sz="1688" baseline="0" dirty="0">
                <a:solidFill>
                  <a:schemeClr val="tx1"/>
                </a:solidFill>
                <a:latin typeface="Univers Next for HSBC Light" panose="020B0403030202020203" pitchFamily="34" charset="0"/>
                <a:ea typeface="SimHei"/>
                <a:cs typeface="+mn-cs"/>
              </a:defRPr>
            </a:lvl1pPr>
          </a:lstStyle>
          <a:p>
            <a:pPr marR="0" lvl="0" defTabSz="845344" latinLnBrk="0">
              <a:lnSpc>
                <a:spcPct val="100000"/>
              </a:lnSpc>
              <a:spcBef>
                <a:spcPts val="188"/>
              </a:spcBef>
              <a:buSzTx/>
              <a:tabLst/>
            </a:pPr>
            <a:r>
              <a:rPr lang="en-US"/>
              <a:t>Click to edit Master text styles</a:t>
            </a:r>
          </a:p>
        </p:txBody>
      </p:sp>
      <p:sp>
        <p:nvSpPr>
          <p:cNvPr id="7" name="Title 3"/>
          <p:cNvSpPr>
            <a:spLocks noGrp="1"/>
          </p:cNvSpPr>
          <p:nvPr>
            <p:ph type="title"/>
          </p:nvPr>
        </p:nvSpPr>
        <p:spPr>
          <a:xfrm>
            <a:off x="382804" y="466895"/>
            <a:ext cx="11402817" cy="231458"/>
          </a:xfrm>
        </p:spPr>
        <p:txBody>
          <a:bodyPr/>
          <a:lstStyle>
            <a:lvl1pPr algn="l" defTabSz="1102012" rtl="0" eaLnBrk="0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813" b="0" baseline="0" dirty="0">
                <a:solidFill>
                  <a:schemeClr val="tx1"/>
                </a:solidFill>
                <a:latin typeface="Univers Next for HSBC Regular" panose="020B0503030202020203" pitchFamily="34" charset="0"/>
                <a:ea typeface="SimHei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82804" y="1253133"/>
            <a:ext cx="11402845" cy="5023485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1125" dirty="0" smtClean="0">
                <a:latin typeface="Univers Next for HSBC Light" panose="020B0403030202020203" pitchFamily="34" charset="0"/>
              </a:defRPr>
            </a:lvl1pPr>
            <a:lvl2pPr>
              <a:defRPr sz="1125">
                <a:latin typeface="Univers Next for HSBC Light" panose="020B0403030202020203" pitchFamily="34" charset="0"/>
              </a:defRPr>
            </a:lvl2pPr>
            <a:lvl3pPr>
              <a:defRPr sz="938">
                <a:latin typeface="Univers Next for HSBC Light" panose="020B0403030202020203" pitchFamily="34" charset="0"/>
              </a:defRPr>
            </a:lvl3pPr>
            <a:lvl4pPr>
              <a:defRPr sz="844">
                <a:latin typeface="Univers Next for HSBC Light" panose="020B0403030202020203" pitchFamily="34" charset="0"/>
              </a:defRPr>
            </a:lvl4pPr>
            <a:lvl5pPr>
              <a:defRPr sz="750">
                <a:latin typeface="Univers Next for HSBC Light" panose="020B0403030202020203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 smtClean="0">
                <a:solidFill>
                  <a:srgbClr val="76767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9932879"/>
      </p:ext>
    </p:extLst>
  </p:cSld>
  <p:clrMapOvr>
    <a:masterClrMapping/>
  </p:clrMapOvr>
  <p:hf hd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 smtClean="0">
                <a:solidFill>
                  <a:srgbClr val="76767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4" name="Rectangle 3"/>
          <p:cNvSpPr/>
          <p:nvPr userDrawn="1"/>
        </p:nvSpPr>
        <p:spPr bwMode="auto">
          <a:xfrm>
            <a:off x="5951011" y="6282036"/>
            <a:ext cx="289979" cy="272896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5725" tIns="42863" rIns="85725" bIns="42863" numCol="1" rtlCol="0" anchor="ctr" anchorCtr="0" compatLnSpc="1">
            <a:prstTxWarp prst="textNoShape">
              <a:avLst/>
            </a:prstTxWarp>
          </a:bodyPr>
          <a:lstStyle/>
          <a:p>
            <a:pPr algn="ctr" defTabSz="805161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563" b="1" i="1">
              <a:solidFill>
                <a:srgbClr val="000000"/>
              </a:solidFill>
            </a:endParaRP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808976" y="2290117"/>
            <a:ext cx="4574047" cy="2277768"/>
            <a:chOff x="4433888" y="3424238"/>
            <a:chExt cx="809625" cy="403225"/>
          </a:xfrm>
        </p:grpSpPr>
        <p:sp>
          <p:nvSpPr>
            <p:cNvPr id="6" name="Rectangle 5"/>
            <p:cNvSpPr>
              <a:spLocks noChangeArrowheads="1"/>
            </p:cNvSpPr>
            <p:nvPr userDrawn="1"/>
          </p:nvSpPr>
          <p:spPr bwMode="auto">
            <a:xfrm>
              <a:off x="4635501" y="3424238"/>
              <a:ext cx="404813" cy="403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5040313" y="3424238"/>
              <a:ext cx="203200" cy="403225"/>
            </a:xfrm>
            <a:custGeom>
              <a:avLst/>
              <a:gdLst>
                <a:gd name="T0" fmla="*/ 128 w 128"/>
                <a:gd name="T1" fmla="*/ 127 h 254"/>
                <a:gd name="T2" fmla="*/ 0 w 128"/>
                <a:gd name="T3" fmla="*/ 0 h 254"/>
                <a:gd name="T4" fmla="*/ 0 w 128"/>
                <a:gd name="T5" fmla="*/ 254 h 254"/>
                <a:gd name="T6" fmla="*/ 128 w 128"/>
                <a:gd name="T7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254">
                  <a:moveTo>
                    <a:pt x="128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8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 userDrawn="1"/>
          </p:nvSpPr>
          <p:spPr bwMode="auto">
            <a:xfrm>
              <a:off x="4635501" y="3424238"/>
              <a:ext cx="404813" cy="201613"/>
            </a:xfrm>
            <a:custGeom>
              <a:avLst/>
              <a:gdLst>
                <a:gd name="T0" fmla="*/ 128 w 255"/>
                <a:gd name="T1" fmla="*/ 127 h 127"/>
                <a:gd name="T2" fmla="*/ 255 w 255"/>
                <a:gd name="T3" fmla="*/ 0 h 127"/>
                <a:gd name="T4" fmla="*/ 0 w 255"/>
                <a:gd name="T5" fmla="*/ 0 h 127"/>
                <a:gd name="T6" fmla="*/ 128 w 255"/>
                <a:gd name="T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27">
                  <a:moveTo>
                    <a:pt x="128" y="127"/>
                  </a:moveTo>
                  <a:lnTo>
                    <a:pt x="255" y="0"/>
                  </a:lnTo>
                  <a:lnTo>
                    <a:pt x="0" y="0"/>
                  </a:lnTo>
                  <a:lnTo>
                    <a:pt x="128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  <p:sp>
          <p:nvSpPr>
            <p:cNvPr id="9" name="Freeform 8"/>
            <p:cNvSpPr>
              <a:spLocks/>
            </p:cNvSpPr>
            <p:nvPr userDrawn="1"/>
          </p:nvSpPr>
          <p:spPr bwMode="auto">
            <a:xfrm>
              <a:off x="4433888" y="3424238"/>
              <a:ext cx="201613" cy="403225"/>
            </a:xfrm>
            <a:custGeom>
              <a:avLst/>
              <a:gdLst>
                <a:gd name="T0" fmla="*/ 0 w 127"/>
                <a:gd name="T1" fmla="*/ 127 h 254"/>
                <a:gd name="T2" fmla="*/ 127 w 127"/>
                <a:gd name="T3" fmla="*/ 254 h 254"/>
                <a:gd name="T4" fmla="*/ 127 w 127"/>
                <a:gd name="T5" fmla="*/ 0 h 254"/>
                <a:gd name="T6" fmla="*/ 0 w 127"/>
                <a:gd name="T7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254">
                  <a:moveTo>
                    <a:pt x="0" y="127"/>
                  </a:moveTo>
                  <a:lnTo>
                    <a:pt x="127" y="254"/>
                  </a:lnTo>
                  <a:lnTo>
                    <a:pt x="127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  <p:sp>
          <p:nvSpPr>
            <p:cNvPr id="10" name="Freeform 9"/>
            <p:cNvSpPr>
              <a:spLocks/>
            </p:cNvSpPr>
            <p:nvPr userDrawn="1"/>
          </p:nvSpPr>
          <p:spPr bwMode="auto">
            <a:xfrm>
              <a:off x="4635501" y="3625850"/>
              <a:ext cx="404813" cy="201613"/>
            </a:xfrm>
            <a:custGeom>
              <a:avLst/>
              <a:gdLst>
                <a:gd name="T0" fmla="*/ 128 w 255"/>
                <a:gd name="T1" fmla="*/ 0 h 127"/>
                <a:gd name="T2" fmla="*/ 0 w 255"/>
                <a:gd name="T3" fmla="*/ 127 h 127"/>
                <a:gd name="T4" fmla="*/ 255 w 255"/>
                <a:gd name="T5" fmla="*/ 127 h 127"/>
                <a:gd name="T6" fmla="*/ 128 w 255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27">
                  <a:moveTo>
                    <a:pt x="128" y="0"/>
                  </a:moveTo>
                  <a:lnTo>
                    <a:pt x="0" y="127"/>
                  </a:lnTo>
                  <a:lnTo>
                    <a:pt x="255" y="127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688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8491909"/>
      </p:ext>
    </p:extLst>
  </p:cSld>
  <p:clrMapOvr>
    <a:masterClrMapping/>
  </p:clrMapOvr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P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r="92"/>
          <a:stretch/>
        </p:blipFill>
        <p:spPr>
          <a:xfrm>
            <a:off x="1187" y="-24608"/>
            <a:ext cx="12176812" cy="6882608"/>
          </a:xfrm>
          <a:prstGeom prst="rect">
            <a:avLst/>
          </a:prstGeom>
        </p:spPr>
      </p:pic>
      <p:sp>
        <p:nvSpPr>
          <p:cNvPr id="2" name="Footer Placeholder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14" name="Co-branding logo" hidden="1"/>
          <p:cNvGrpSpPr/>
          <p:nvPr userDrawn="1"/>
        </p:nvGrpSpPr>
        <p:grpSpPr>
          <a:xfrm>
            <a:off x="2522537" y="5925543"/>
            <a:ext cx="1259514" cy="698324"/>
            <a:chOff x="2117251" y="6274418"/>
            <a:chExt cx="1071243" cy="738413"/>
          </a:xfrm>
        </p:grpSpPr>
        <p:cxnSp>
          <p:nvCxnSpPr>
            <p:cNvPr id="15" name="Straight Connector 14" hidden="1"/>
            <p:cNvCxnSpPr/>
            <p:nvPr userDrawn="1"/>
          </p:nvCxnSpPr>
          <p:spPr bwMode="auto">
            <a:xfrm flipH="1">
              <a:off x="2117251" y="6296568"/>
              <a:ext cx="1" cy="69411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Rectangle 15" hidden="1"/>
            <p:cNvSpPr/>
            <p:nvPr userDrawn="1"/>
          </p:nvSpPr>
          <p:spPr bwMode="auto">
            <a:xfrm>
              <a:off x="2192615" y="6274418"/>
              <a:ext cx="995879" cy="738413"/>
            </a:xfrm>
            <a:prstGeom prst="rect">
              <a:avLst/>
            </a:prstGeom>
            <a:solidFill>
              <a:schemeClr val="bg1">
                <a:alpha val="43922"/>
              </a:schemeClr>
            </a:solidFill>
            <a:ln w="6350" cap="flat" cmpd="sng" algn="ctr">
              <a:solidFill>
                <a:srgbClr val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1009812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705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CO-BRANDING LOGO</a:t>
              </a:r>
            </a:p>
          </p:txBody>
        </p:sp>
      </p:grpSp>
      <p:sp>
        <p:nvSpPr>
          <p:cNvPr id="27" name="Date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480987" y="1685134"/>
            <a:ext cx="2687764" cy="17464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noAutofit/>
          </a:bodyPr>
          <a:lstStyle>
            <a:lvl1pPr eaLnBrk="0" hangingPunct="0">
              <a:spcBef>
                <a:spcPct val="20000"/>
              </a:spcBef>
              <a:defRPr lang="en-US" sz="1411" b="1" kern="1200" dirty="0" smtClean="0">
                <a:solidFill>
                  <a:schemeClr val="tx1"/>
                </a:solidFill>
                <a:latin typeface="+mj-lt"/>
                <a:ea typeface="SimHei"/>
                <a:cs typeface="Arial" charset="0"/>
              </a:defRPr>
            </a:lvl1pPr>
          </a:lstStyle>
          <a:p>
            <a:pPr lvl="0" eaLnBrk="0" hangingPunct="0">
              <a:spcBef>
                <a:spcPct val="20000"/>
              </a:spcBef>
            </a:pPr>
            <a:r>
              <a:rPr lang="en-US"/>
              <a:t>Date: XXXX</a:t>
            </a:r>
          </a:p>
        </p:txBody>
      </p:sp>
      <p:sp>
        <p:nvSpPr>
          <p:cNvPr id="26" name="Prepared by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480987" y="2014757"/>
            <a:ext cx="2687764" cy="17464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noAutofit/>
          </a:bodyPr>
          <a:lstStyle>
            <a:lvl1pPr>
              <a:defRPr lang="en-US" sz="1411" b="1" kern="1200" dirty="0" smtClean="0">
                <a:solidFill>
                  <a:schemeClr val="tx1"/>
                </a:solidFill>
                <a:latin typeface="+mj-lt"/>
                <a:ea typeface="SimHei"/>
                <a:cs typeface="Arial" charset="0"/>
              </a:defRPr>
            </a:lvl1pPr>
          </a:lstStyle>
          <a:p>
            <a:pPr lvl="0" eaLnBrk="0" hangingPunct="0">
              <a:spcBef>
                <a:spcPct val="20000"/>
              </a:spcBef>
            </a:pPr>
            <a:r>
              <a:rPr lang="en-US"/>
              <a:t>Prepared by: XXXX</a:t>
            </a:r>
          </a:p>
        </p:txBody>
      </p:sp>
      <p:sp>
        <p:nvSpPr>
          <p:cNvPr id="25" name="Master subtitle"/>
          <p:cNvSpPr>
            <a:spLocks noGrp="1" noChangeArrowheads="1"/>
          </p:cNvSpPr>
          <p:nvPr userDrawn="1"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>
            <a:lvl1pPr marL="0" indent="0">
              <a:buClrTx/>
              <a:buFontTx/>
              <a:buNone/>
              <a:defRPr sz="3057" smtClean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24" name="Master title"/>
          <p:cNvSpPr>
            <a:spLocks noGrp="1" noChangeArrowheads="1"/>
          </p:cNvSpPr>
          <p:nvPr userDrawn="1">
            <p:ph type="ctrTitle" sz="quarter"/>
          </p:nvPr>
        </p:nvSpPr>
        <p:spPr>
          <a:xfrm>
            <a:off x="480987" y="392882"/>
            <a:ext cx="11213355" cy="378388"/>
          </a:xfrm>
          <a:prstGeom prst="rect">
            <a:avLst/>
          </a:prstGeom>
        </p:spPr>
        <p:txBody>
          <a:bodyPr wrap="square" bIns="0">
            <a:noAutofit/>
          </a:bodyPr>
          <a:lstStyle>
            <a:lvl1pPr>
              <a:lnSpc>
                <a:spcPct val="100000"/>
              </a:lnSpc>
              <a:defRPr sz="3057" b="1" smtClean="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en-GB" noProof="0"/>
          </a:p>
        </p:txBody>
      </p:sp>
      <p:pic>
        <p:nvPicPr>
          <p:cNvPr id="4" name="HSBC Masterbrand RGBW" hidden="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5" name="HSBC Masterbrand MonoB" hidden="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W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 bwMode="auto">
          <a:xfrm>
            <a:off x="15188" y="1"/>
            <a:ext cx="12176812" cy="6882608"/>
          </a:xfrm>
          <a:prstGeom prst="rect">
            <a:avLst/>
          </a:prstGeom>
          <a:solidFill>
            <a:srgbClr val="000000">
              <a:alpha val="10196"/>
            </a:srgb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86474" tIns="43237" rIns="86474" bIns="43237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12203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567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62483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2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 marL="0" indent="0">
              <a:buClrTx/>
              <a:buFontTx/>
              <a:buNone/>
              <a:defRPr lang="en-GB" sz="3057" b="1" baseline="0" noProof="0" dirty="0" smtClean="0">
                <a:solidFill>
                  <a:srgbClr val="FFFFFF"/>
                </a:solidFill>
                <a:latin typeface="+mj-lt"/>
                <a:ea typeface="SimHei"/>
                <a:cs typeface="+mj-cs"/>
              </a:defRPr>
            </a:lvl1pPr>
          </a:lstStyle>
          <a:p>
            <a:pPr lvl="0" algn="l" defTabSz="137005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"/>
          <p:cNvSpPr>
            <a:spLocks noChangeArrowheads="1"/>
          </p:cNvSpPr>
          <p:nvPr userDrawn="1"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chemeClr val="bg1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chemeClr val="bg1"/>
              </a:solidFill>
              <a:latin typeface="+mn-lt"/>
              <a:ea typeface="SimHei"/>
            </a:endParaRPr>
          </a:p>
        </p:txBody>
      </p:sp>
      <p:pic>
        <p:nvPicPr>
          <p:cNvPr id="2" name="HSBC Masterbrand RGBB" hidden="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4" name="HSBC Masterbrand RGBW" hidden="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485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2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>
              <a:defRPr lang="en-GB" sz="3057" b="1" noProof="0" dirty="0" smtClean="0">
                <a:solidFill>
                  <a:schemeClr val="bg1"/>
                </a:solidFill>
                <a:latin typeface="+mj-lt"/>
                <a:cs typeface="+mj-cs"/>
              </a:defRPr>
            </a:lvl1pPr>
          </a:lstStyle>
          <a:p>
            <a:pPr lvl="0" defTabSz="1370058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"/>
          <p:cNvSpPr>
            <a:spLocks noChangeArrowheads="1"/>
          </p:cNvSpPr>
          <p:nvPr userDrawn="1"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chemeClr val="bg1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chemeClr val="bg1"/>
              </a:solidFill>
              <a:latin typeface="+mn-lt"/>
              <a:ea typeface="SimHei"/>
            </a:endParaRPr>
          </a:p>
        </p:txBody>
      </p:sp>
      <p:pic>
        <p:nvPicPr>
          <p:cNvPr id="2" name="HSBC Masterbrand RGBB" hidden="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5" name="HSBC Masterbrand RGBW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 hidden="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5715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>
              <a:defRPr lang="en-GB" sz="3057" b="1" noProof="0" dirty="0" smtClean="0">
                <a:solidFill>
                  <a:srgbClr val="FFFFFF"/>
                </a:solidFill>
                <a:latin typeface="+mj-lt"/>
                <a:cs typeface="+mj-cs"/>
              </a:defRPr>
            </a:lvl1pPr>
          </a:lstStyle>
          <a:p>
            <a:pPr lvl="0" defTabSz="1370058">
              <a:lnSpc>
                <a:spcPct val="100000"/>
              </a:lnSpc>
              <a:spcBef>
                <a:spcPct val="0"/>
              </a:spcBef>
              <a:buClrTx/>
              <a:buFontTx/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"/>
          <p:cNvSpPr>
            <a:spLocks noChangeArrowheads="1"/>
          </p:cNvSpPr>
          <p:nvPr userDrawn="1"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chemeClr val="bg1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chemeClr val="bg1"/>
              </a:solidFill>
              <a:latin typeface="+mn-lt"/>
              <a:ea typeface="SimHei"/>
            </a:endParaRPr>
          </a:p>
        </p:txBody>
      </p:sp>
      <p:pic>
        <p:nvPicPr>
          <p:cNvPr id="2" name="HSBC Masterbrand RGBB" hidden="1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5" name="HSBC Masterbrand RGBW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 hidden="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99488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 marL="0" indent="0">
              <a:buClrTx/>
              <a:buFontTx/>
              <a:buNone/>
              <a:defRPr lang="en-GB" sz="3057" b="1" baseline="0" noProof="0" dirty="0" smtClean="0">
                <a:solidFill>
                  <a:schemeClr val="tx1"/>
                </a:solidFill>
                <a:latin typeface="+mj-lt"/>
                <a:ea typeface="SimHei"/>
                <a:cs typeface="+mj-cs"/>
              </a:defRPr>
            </a:lvl1pPr>
          </a:lstStyle>
          <a:p>
            <a:pPr lvl="0" algn="l" defTabSz="137005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3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767676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lide number"/>
          <p:cNvSpPr>
            <a:spLocks noChangeArrowheads="1"/>
          </p:cNvSpPr>
          <p:nvPr userDrawn="1"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chemeClr val="tx1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chemeClr val="tx1"/>
              </a:solidFill>
              <a:latin typeface="+mn-lt"/>
              <a:ea typeface="SimHei"/>
            </a:endParaRPr>
          </a:p>
        </p:txBody>
      </p:sp>
      <p:pic>
        <p:nvPicPr>
          <p:cNvPr id="2" name="HSBC Masterbrand RGBB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5" name="HSBC Masterbrand RGBW" hidden="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 hidden="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01685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2" name="Master subtitle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80986" y="888779"/>
            <a:ext cx="11213355" cy="378388"/>
          </a:xfrm>
          <a:prstGeom prst="rect">
            <a:avLst/>
          </a:prstGeom>
        </p:spPr>
        <p:txBody>
          <a:bodyPr wrap="square" lIns="0" tIns="0">
            <a:noAutofit/>
          </a:bodyPr>
          <a:lstStyle>
            <a:lvl1pPr marL="0" indent="0">
              <a:buClrTx/>
              <a:buFontTx/>
              <a:buNone/>
              <a:defRPr lang="en-GB" sz="3057" b="1" baseline="0" noProof="0" dirty="0" smtClean="0">
                <a:solidFill>
                  <a:schemeClr val="tx1"/>
                </a:solidFill>
                <a:latin typeface="+mj-lt"/>
                <a:ea typeface="SimHei"/>
                <a:cs typeface="+mj-cs"/>
              </a:defRPr>
            </a:lvl1pPr>
          </a:lstStyle>
          <a:p>
            <a:pPr lvl="0" algn="l" defTabSz="1370058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noProof="0"/>
              <a:t>Click to edit Master subtitle style</a:t>
            </a:r>
            <a:endParaRPr lang="en-GB" noProof="0"/>
          </a:p>
        </p:txBody>
      </p:sp>
      <p:sp>
        <p:nvSpPr>
          <p:cNvPr id="4" name="Footer Placeholder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HSBC Masterbrand RGBB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3" name="HSBC Masterbrand RGBW" hidden="1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6" name="HSBC Masterbrand MonoB" hidden="1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  <p:pic>
        <p:nvPicPr>
          <p:cNvPr id="7" name="HSBC Masterbrand MonoW" hidden="1"/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91409"/>
            <a:ext cx="2759060" cy="116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8477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5291" y="381523"/>
            <a:ext cx="11217685" cy="29312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5292" y="704141"/>
            <a:ext cx="11217685" cy="3256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16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83799" y="1234078"/>
            <a:ext cx="11210219" cy="500694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4769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3"/>
          <p:cNvSpPr>
            <a:spLocks noChangeAspect="1" noChangeArrowheads="1" noTextEdit="1"/>
          </p:cNvSpPr>
          <p:nvPr userDrawn="1"/>
        </p:nvSpPr>
        <p:spPr bwMode="auto">
          <a:xfrm>
            <a:off x="4735320" y="2855498"/>
            <a:ext cx="2721362" cy="1147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7511" tIns="53755" rIns="107511" bIns="53755" numCol="1" anchor="t" anchorCtr="0" compatLnSpc="1">
            <a:prstTxWarp prst="textNoShape">
              <a:avLst/>
            </a:prstTxWarp>
          </a:bodyPr>
          <a:lstStyle/>
          <a:p>
            <a:endParaRPr lang="en-US" sz="1411"/>
          </a:p>
        </p:txBody>
      </p:sp>
      <p:sp>
        <p:nvSpPr>
          <p:cNvPr id="22" name="Rectangle 21"/>
          <p:cNvSpPr/>
          <p:nvPr userDrawn="1"/>
        </p:nvSpPr>
        <p:spPr bwMode="auto">
          <a:xfrm>
            <a:off x="5935481" y="6305518"/>
            <a:ext cx="302373" cy="225197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107511" tIns="53755" rIns="107511" bIns="53755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1009812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5" b="1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3232785" y="2282010"/>
            <a:ext cx="5726432" cy="2293975"/>
            <a:chOff x="4433888" y="3424238"/>
            <a:chExt cx="809625" cy="403225"/>
          </a:xfrm>
        </p:grpSpPr>
        <p:sp>
          <p:nvSpPr>
            <p:cNvPr id="25" name="Rectangle 5"/>
            <p:cNvSpPr>
              <a:spLocks noChangeArrowheads="1"/>
            </p:cNvSpPr>
            <p:nvPr userDrawn="1"/>
          </p:nvSpPr>
          <p:spPr bwMode="auto">
            <a:xfrm>
              <a:off x="4635501" y="3424238"/>
              <a:ext cx="404813" cy="40322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  <p:sp>
          <p:nvSpPr>
            <p:cNvPr id="26" name="Freeform 6"/>
            <p:cNvSpPr>
              <a:spLocks/>
            </p:cNvSpPr>
            <p:nvPr userDrawn="1"/>
          </p:nvSpPr>
          <p:spPr bwMode="auto">
            <a:xfrm>
              <a:off x="5040313" y="3424238"/>
              <a:ext cx="203200" cy="403225"/>
            </a:xfrm>
            <a:custGeom>
              <a:avLst/>
              <a:gdLst>
                <a:gd name="T0" fmla="*/ 128 w 128"/>
                <a:gd name="T1" fmla="*/ 127 h 254"/>
                <a:gd name="T2" fmla="*/ 0 w 128"/>
                <a:gd name="T3" fmla="*/ 0 h 254"/>
                <a:gd name="T4" fmla="*/ 0 w 128"/>
                <a:gd name="T5" fmla="*/ 254 h 254"/>
                <a:gd name="T6" fmla="*/ 128 w 128"/>
                <a:gd name="T7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" h="254">
                  <a:moveTo>
                    <a:pt x="128" y="127"/>
                  </a:moveTo>
                  <a:lnTo>
                    <a:pt x="0" y="0"/>
                  </a:lnTo>
                  <a:lnTo>
                    <a:pt x="0" y="254"/>
                  </a:lnTo>
                  <a:lnTo>
                    <a:pt x="128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  <p:sp>
          <p:nvSpPr>
            <p:cNvPr id="27" name="Freeform 7"/>
            <p:cNvSpPr>
              <a:spLocks/>
            </p:cNvSpPr>
            <p:nvPr userDrawn="1"/>
          </p:nvSpPr>
          <p:spPr bwMode="auto">
            <a:xfrm>
              <a:off x="4635501" y="3424238"/>
              <a:ext cx="404813" cy="201613"/>
            </a:xfrm>
            <a:custGeom>
              <a:avLst/>
              <a:gdLst>
                <a:gd name="T0" fmla="*/ 128 w 255"/>
                <a:gd name="T1" fmla="*/ 127 h 127"/>
                <a:gd name="T2" fmla="*/ 255 w 255"/>
                <a:gd name="T3" fmla="*/ 0 h 127"/>
                <a:gd name="T4" fmla="*/ 0 w 255"/>
                <a:gd name="T5" fmla="*/ 0 h 127"/>
                <a:gd name="T6" fmla="*/ 128 w 255"/>
                <a:gd name="T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27">
                  <a:moveTo>
                    <a:pt x="128" y="127"/>
                  </a:moveTo>
                  <a:lnTo>
                    <a:pt x="255" y="0"/>
                  </a:lnTo>
                  <a:lnTo>
                    <a:pt x="0" y="0"/>
                  </a:lnTo>
                  <a:lnTo>
                    <a:pt x="128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  <p:sp>
          <p:nvSpPr>
            <p:cNvPr id="28" name="Freeform 8"/>
            <p:cNvSpPr>
              <a:spLocks/>
            </p:cNvSpPr>
            <p:nvPr userDrawn="1"/>
          </p:nvSpPr>
          <p:spPr bwMode="auto">
            <a:xfrm>
              <a:off x="4433888" y="3424238"/>
              <a:ext cx="201613" cy="403225"/>
            </a:xfrm>
            <a:custGeom>
              <a:avLst/>
              <a:gdLst>
                <a:gd name="T0" fmla="*/ 0 w 127"/>
                <a:gd name="T1" fmla="*/ 127 h 254"/>
                <a:gd name="T2" fmla="*/ 127 w 127"/>
                <a:gd name="T3" fmla="*/ 254 h 254"/>
                <a:gd name="T4" fmla="*/ 127 w 127"/>
                <a:gd name="T5" fmla="*/ 0 h 254"/>
                <a:gd name="T6" fmla="*/ 0 w 127"/>
                <a:gd name="T7" fmla="*/ 127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254">
                  <a:moveTo>
                    <a:pt x="0" y="127"/>
                  </a:moveTo>
                  <a:lnTo>
                    <a:pt x="127" y="254"/>
                  </a:lnTo>
                  <a:lnTo>
                    <a:pt x="127" y="0"/>
                  </a:lnTo>
                  <a:lnTo>
                    <a:pt x="0" y="127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  <p:sp>
          <p:nvSpPr>
            <p:cNvPr id="29" name="Freeform 9"/>
            <p:cNvSpPr>
              <a:spLocks/>
            </p:cNvSpPr>
            <p:nvPr userDrawn="1"/>
          </p:nvSpPr>
          <p:spPr bwMode="auto">
            <a:xfrm>
              <a:off x="4635501" y="3625850"/>
              <a:ext cx="404813" cy="201613"/>
            </a:xfrm>
            <a:custGeom>
              <a:avLst/>
              <a:gdLst>
                <a:gd name="T0" fmla="*/ 128 w 255"/>
                <a:gd name="T1" fmla="*/ 0 h 127"/>
                <a:gd name="T2" fmla="*/ 0 w 255"/>
                <a:gd name="T3" fmla="*/ 127 h 127"/>
                <a:gd name="T4" fmla="*/ 255 w 255"/>
                <a:gd name="T5" fmla="*/ 127 h 127"/>
                <a:gd name="T6" fmla="*/ 128 w 255"/>
                <a:gd name="T7" fmla="*/ 0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5" h="127">
                  <a:moveTo>
                    <a:pt x="128" y="0"/>
                  </a:moveTo>
                  <a:lnTo>
                    <a:pt x="0" y="127"/>
                  </a:lnTo>
                  <a:lnTo>
                    <a:pt x="255" y="127"/>
                  </a:lnTo>
                  <a:lnTo>
                    <a:pt x="128" y="0"/>
                  </a:lnTo>
                  <a:close/>
                </a:path>
              </a:pathLst>
            </a:custGeom>
            <a:solidFill>
              <a:srgbClr val="DB00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11"/>
            </a:p>
          </p:txBody>
        </p:sp>
      </p:grpSp>
    </p:spTree>
    <p:extLst>
      <p:ext uri="{BB962C8B-B14F-4D97-AF65-F5344CB8AC3E}">
        <p14:creationId xmlns:p14="http://schemas.microsoft.com/office/powerpoint/2010/main" val="3954046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F078A-35AA-41FF-422D-956823E1A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59644-5FC0-A006-3539-D30505DE5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D73AA-E765-2726-E958-24AE4144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EE1EE0-12E6-DA61-F172-4DA222E5D4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ED0672-5CB8-5722-683D-5930381243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1C7576-3A37-1507-45A6-7D3C14F862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2BFAF9F-C6C1-6EAC-F7C8-CE0C02B38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0C64A1-7101-1422-FECA-C1F687AB1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51692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875" y="1312590"/>
            <a:ext cx="11400381" cy="29312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9065342" y="497150"/>
            <a:ext cx="2718671" cy="254173"/>
          </a:xfrm>
        </p:spPr>
        <p:txBody>
          <a:bodyPr/>
          <a:lstStyle/>
          <a:p>
            <a:fld id="{1E899A84-0A7C-4488-B245-0310F52DBB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0663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230663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38345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38345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6211405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9"/>
          </p:nvPr>
        </p:nvSpPr>
        <p:spPr>
          <a:xfrm>
            <a:off x="6211405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239978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21"/>
          </p:nvPr>
        </p:nvSpPr>
        <p:spPr>
          <a:xfrm>
            <a:off x="4239978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10067925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23"/>
          </p:nvPr>
        </p:nvSpPr>
        <p:spPr>
          <a:xfrm>
            <a:off x="10067925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8134586" y="1773239"/>
            <a:ext cx="1716087" cy="115252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/>
              <a:t>Drag picture to placeholder or click icon to add</a:t>
            </a:r>
          </a:p>
        </p:txBody>
      </p:sp>
      <p:sp>
        <p:nvSpPr>
          <p:cNvPr id="20" name="Text Placeholder 9"/>
          <p:cNvSpPr>
            <a:spLocks noGrp="1"/>
          </p:cNvSpPr>
          <p:nvPr>
            <p:ph type="body" sz="quarter" idx="25"/>
          </p:nvPr>
        </p:nvSpPr>
        <p:spPr>
          <a:xfrm>
            <a:off x="8134586" y="3078480"/>
            <a:ext cx="1716087" cy="3098484"/>
          </a:xfrm>
        </p:spPr>
        <p:txBody>
          <a:bodyPr>
            <a:noAutofit/>
          </a:bodyPr>
          <a:lstStyle>
            <a:lvl1pPr marL="182560" indent="-182560">
              <a:defRPr sz="1050"/>
            </a:lvl1pPr>
            <a:lvl2pPr marL="355594" indent="-173035">
              <a:defRPr sz="1050"/>
            </a:lvl2pPr>
            <a:lvl3pPr marL="538154" indent="-182560">
              <a:defRPr sz="1050"/>
            </a:lvl3pPr>
            <a:lvl4pPr marL="720713" indent="-182560">
              <a:defRPr sz="1050"/>
            </a:lvl4pPr>
            <a:lvl5pPr marL="893748" indent="-177797">
              <a:defRPr sz="105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51F9C7-A8A4-45FE-A48B-C3D0FB959577}"/>
              </a:ext>
            </a:extLst>
          </p:cNvPr>
          <p:cNvSpPr>
            <a:spLocks noGrp="1"/>
          </p:cNvSpPr>
          <p:nvPr>
            <p:ph type="dt" sz="half" idx="26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99296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8025" y="1028763"/>
            <a:ext cx="11502311" cy="2931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4" y="3840481"/>
            <a:ext cx="8538855" cy="25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57455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2378405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42012" y="1016740"/>
            <a:ext cx="11514338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9755" y="3840481"/>
            <a:ext cx="85388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5020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7" b="0" i="0">
                <a:solidFill>
                  <a:schemeClr val="tx1"/>
                </a:solidFill>
                <a:latin typeface="UniversNextforHSBC-Light"/>
                <a:cs typeface="UniversNextforHSBC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36354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54738" y="763417"/>
            <a:ext cx="11478043" cy="0"/>
          </a:xfrm>
          <a:custGeom>
            <a:avLst/>
            <a:gdLst/>
            <a:ahLst/>
            <a:cxnLst/>
            <a:rect l="l" t="t" r="r" b="b"/>
            <a:pathLst>
              <a:path w="11454130">
                <a:moveTo>
                  <a:pt x="0" y="0"/>
                </a:moveTo>
                <a:lnTo>
                  <a:pt x="11454003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803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7" b="0" i="0">
                <a:solidFill>
                  <a:schemeClr val="tx1"/>
                </a:solidFill>
                <a:latin typeface="UniversNextforHSBC-Light"/>
                <a:cs typeface="UniversNextforHSBC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171742" y="2523978"/>
            <a:ext cx="4382375" cy="2466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3" b="0" i="0">
                <a:solidFill>
                  <a:schemeClr val="tx1"/>
                </a:solidFill>
                <a:latin typeface="UniversNextforHSBC-Light"/>
                <a:cs typeface="UniversNextforHSBC-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355239" y="2524181"/>
            <a:ext cx="5279594" cy="2466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3" b="0" i="0">
                <a:solidFill>
                  <a:schemeClr val="tx1"/>
                </a:solidFill>
                <a:latin typeface="UniversNextforHSBC-Light"/>
                <a:cs typeface="UniversNextforHSBC-Ligh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18891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7" b="0" i="0">
                <a:solidFill>
                  <a:schemeClr val="tx1"/>
                </a:solidFill>
                <a:latin typeface="UniversNextforHSBC-Light"/>
                <a:cs typeface="UniversNextforHSBC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6821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83450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5482" y="1234078"/>
            <a:ext cx="11217685" cy="29312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t Master title style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85292" y="704141"/>
            <a:ext cx="11217685" cy="3256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116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83799" y="1234078"/>
            <a:ext cx="11210219" cy="5006941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4252271"/>
      </p:ext>
    </p:extLst>
  </p:cSld>
  <p:clrMapOvr>
    <a:masterClrMapping/>
  </p:clrMapOvr>
  <p:hf sldNum="0" hd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3457" y="1747778"/>
            <a:ext cx="11400555" cy="4429186"/>
          </a:xfrm>
        </p:spPr>
        <p:txBody>
          <a:bodyPr/>
          <a:lstStyle>
            <a:lvl1pPr>
              <a:buSzPct val="90000"/>
              <a:defRPr/>
            </a:lvl1pPr>
            <a:lvl2pPr>
              <a:buSzPct val="100000"/>
              <a:defRPr/>
            </a:lvl2pPr>
            <a:lvl3pPr>
              <a:buSzPct val="90000"/>
              <a:defRPr/>
            </a:lvl3pPr>
            <a:lvl4pPr>
              <a:buSzPct val="90000"/>
              <a:defRPr/>
            </a:lvl4pPr>
            <a:lvl5pPr>
              <a:buSzPct val="90000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5341" y="497148"/>
            <a:ext cx="2718671" cy="300596"/>
          </a:xfrm>
        </p:spPr>
        <p:txBody>
          <a:bodyPr/>
          <a:lstStyle>
            <a:lvl1pPr>
              <a:defRPr sz="1050"/>
            </a:lvl1pPr>
          </a:lstStyle>
          <a:p>
            <a:fld id="{1E899A84-0A7C-4488-B245-0310F52DBB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C5578-CCCE-4C07-B9CB-CEFCEE9521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11 December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1469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052BF-E1B1-E40F-A826-5E3FA3218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B6D620-63A9-36E0-FB89-454BDF5A1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0274CC-0E5C-016F-EAC1-5482C8E77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B2846A-56D8-AF35-81AD-96F7DBC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546198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claim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328" y="1773238"/>
            <a:ext cx="11217685" cy="293129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899A84-0A7C-4488-B245-0310F52DBB7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384175" y="1773238"/>
            <a:ext cx="5580000" cy="4427537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6204013" y="1773238"/>
            <a:ext cx="5580000" cy="4427537"/>
          </a:xfrm>
        </p:spPr>
        <p:txBody>
          <a:bodyPr>
            <a:normAutofit/>
          </a:bodyPr>
          <a:lstStyle>
            <a:lvl1pPr marL="0" indent="0">
              <a:buNone/>
              <a:defRPr sz="1000"/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37930-67FD-4F00-99D0-C34B99D9DE8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11 December 2017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3829192"/>
      </p:ext>
    </p:extLst>
  </p:cSld>
  <p:clrMapOvr>
    <a:masterClrMapping/>
  </p:clrMapOvr>
  <p:hf sldNum="0"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7B4C65-CDF1-5C43-53EA-77426617F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68378E-3047-AEEC-D3A0-86EC065CC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A07CE-DB0E-5E10-6562-DAB31CA74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6679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7AC3F-265F-7BAF-2452-DD5AFC5AA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8C7AE-0F3A-12E1-689D-633B9C7E2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BD40C5-44F9-2AC1-3652-48ED29D99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B36A61-1CFF-4C7E-C2C7-B00571683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7D1664-6A70-D4A4-166D-CD2867156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A6594-8D36-37BB-0A98-029923CC2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11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DC10-BC16-4EE0-C1FF-AAB2D4376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D6C225-DB71-475D-D684-ABF4636EB1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DA684B-76F3-72BE-FD74-679DBED28D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C061D-A894-C969-D33D-ED101081F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EE4BC4-347E-BEA6-AF97-E8D4B4CA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F5AD3C-9A18-AEB4-0B9A-074E4FB46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24781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674522-E6B6-2FA1-3DA0-F33521DCE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B1941B-EB08-125A-E9A9-C81757504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9EF96-C01E-FCE5-A5F8-0D93D09AD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7BBC0-E6D5-48FD-80CC-124E49219457}" type="datetimeFigureOut">
              <a:rPr lang="en-GB" smtClean="0"/>
              <a:t>12/09/2024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8ACD8-4566-E492-2200-D4329BF042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CBE5D-F045-E6C9-358F-7E3682F38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DBED6-938E-4BE1-BC5A-B3F9B327943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MSIPCMContentMarking" descr="{&quot;HashCode&quot;:1316537984,&quot;Placement&quot;:&quot;Footer&quot;,&quot;Top&quot;:519.343,&quot;Left&quot;:454.760162,&quot;SlideWidth&quot;:960,&quot;SlideHeight&quot;:540}">
            <a:extLst>
              <a:ext uri="{FF2B5EF4-FFF2-40B4-BE49-F238E27FC236}">
                <a16:creationId xmlns:a16="http://schemas.microsoft.com/office/drawing/2014/main" id="{40A4B89C-C043-6C59-2FFC-3246418CD9E2}"/>
              </a:ext>
            </a:extLst>
          </p:cNvPr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416929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82804" y="466895"/>
            <a:ext cx="11402817" cy="23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20754" numCol="1" anchor="t" anchorCtr="0" compatLnSpc="1">
            <a:prstTxWarp prst="textNoShape">
              <a:avLst/>
            </a:prstTxWarp>
          </a:bodyPr>
          <a:lstStyle/>
          <a:p>
            <a:pPr lvl="0" algn="l" defTabSz="109239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zh-TW"/>
              <a:t>Click to edit Master title style</a:t>
            </a:r>
          </a:p>
        </p:txBody>
      </p:sp>
      <p:sp>
        <p:nvSpPr>
          <p:cNvPr id="12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642234" y="6335078"/>
            <a:ext cx="2143387" cy="158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altLang="zh-TW" sz="938" b="0" i="0" kern="1200" dirty="0" smtClean="0">
                <a:solidFill>
                  <a:srgbClr val="76767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126" name="Slide number"/>
          <p:cNvSpPr>
            <a:spLocks noChangeArrowheads="1"/>
          </p:cNvSpPr>
          <p:nvPr userDrawn="1"/>
        </p:nvSpPr>
        <p:spPr bwMode="gray">
          <a:xfrm>
            <a:off x="6000738" y="6337843"/>
            <a:ext cx="190523" cy="18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eaLnBrk="0" fontAlgn="base" hangingPunct="0"/>
            <a:fld id="{1CF9EA00-886D-43B8-A53F-CB3B22E97C6F}" type="slidenum">
              <a:rPr lang="en-GB" altLang="zh-TW" sz="938" smtClean="0">
                <a:solidFill>
                  <a:srgbClr val="000000"/>
                </a:solidFill>
                <a:latin typeface="Univers Next for HSBC Light" panose="020B0403030202020203" pitchFamily="34" charset="0"/>
                <a:ea typeface="SimHei"/>
              </a:rPr>
              <a:pPr algn="ctr" defTabSz="845344" eaLnBrk="0" fontAlgn="base" hangingPunct="0"/>
              <a:t>‹#›</a:t>
            </a:fld>
            <a:endParaRPr lang="en-GB" altLang="zh-TW" sz="938">
              <a:solidFill>
                <a:srgbClr val="000000"/>
              </a:solidFill>
              <a:latin typeface="Univers Next for HSBC Light" panose="020B0403030202020203" pitchFamily="34" charset="0"/>
              <a:ea typeface="SimHei"/>
            </a:endParaRPr>
          </a:p>
        </p:txBody>
      </p:sp>
      <p:grpSp>
        <p:nvGrpSpPr>
          <p:cNvPr id="5" name="Background grid" hidden="1"/>
          <p:cNvGrpSpPr/>
          <p:nvPr userDrawn="1"/>
        </p:nvGrpSpPr>
        <p:grpSpPr>
          <a:xfrm>
            <a:off x="382804" y="466780"/>
            <a:ext cx="11402817" cy="5818031"/>
            <a:chOff x="408275" y="497898"/>
            <a:chExt cx="12161520" cy="6205900"/>
          </a:xfrm>
        </p:grpSpPr>
        <p:sp>
          <p:nvSpPr>
            <p:cNvPr id="6" name="Rectangle 5" hidden="1"/>
            <p:cNvSpPr/>
            <p:nvPr userDrawn="1"/>
          </p:nvSpPr>
          <p:spPr bwMode="gray">
            <a:xfrm>
              <a:off x="11621981" y="497898"/>
              <a:ext cx="947814" cy="607002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845344" eaLnBrk="0"/>
              <a:r>
                <a:rPr lang="en-GB" sz="750">
                  <a:solidFill>
                    <a:srgbClr val="FFFFFF">
                      <a:lumMod val="75000"/>
                    </a:srgbClr>
                  </a:solidFill>
                  <a:ea typeface="SimHei"/>
                </a:rPr>
                <a:t>Third party logo</a:t>
              </a:r>
            </a:p>
          </p:txBody>
        </p:sp>
        <p:sp>
          <p:nvSpPr>
            <p:cNvPr id="7" name="Rectangle 273" hidden="1"/>
            <p:cNvSpPr>
              <a:spLocks noChangeArrowheads="1"/>
            </p:cNvSpPr>
            <p:nvPr userDrawn="1"/>
          </p:nvSpPr>
          <p:spPr bwMode="auto">
            <a:xfrm>
              <a:off x="408275" y="1370541"/>
              <a:ext cx="5989397" cy="2577040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249" tIns="44124" rIns="88249" bIns="44124" anchor="ctr"/>
            <a:lstStyle>
              <a:lvl1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1325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82650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323975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765300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2225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6797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1369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5941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/>
              <a:endParaRPr lang="en-GB" altLang="en-US" sz="656" b="0">
                <a:solidFill>
                  <a:srgbClr val="000000"/>
                </a:solidFill>
              </a:endParaRPr>
            </a:p>
          </p:txBody>
        </p:sp>
        <p:sp>
          <p:nvSpPr>
            <p:cNvPr id="8" name="Rectangle 274" hidden="1"/>
            <p:cNvSpPr>
              <a:spLocks noChangeArrowheads="1"/>
            </p:cNvSpPr>
            <p:nvPr userDrawn="1"/>
          </p:nvSpPr>
          <p:spPr bwMode="auto">
            <a:xfrm>
              <a:off x="408275" y="4126758"/>
              <a:ext cx="5989397" cy="2577040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/>
              <a:endParaRPr lang="en-GB" altLang="en-US" sz="656" b="0">
                <a:solidFill>
                  <a:srgbClr val="000000"/>
                </a:solidFill>
              </a:endParaRPr>
            </a:p>
          </p:txBody>
        </p:sp>
        <p:sp>
          <p:nvSpPr>
            <p:cNvPr id="9" name="Rectangle 278" hidden="1"/>
            <p:cNvSpPr>
              <a:spLocks noChangeArrowheads="1"/>
            </p:cNvSpPr>
            <p:nvPr userDrawn="1"/>
          </p:nvSpPr>
          <p:spPr bwMode="auto">
            <a:xfrm>
              <a:off x="6580398" y="1370541"/>
              <a:ext cx="5989397" cy="2577040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249" tIns="44124" rIns="88249" bIns="44124" anchor="ctr"/>
            <a:lstStyle>
              <a:lvl1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1325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82650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323975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765300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2225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6797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1369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5941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/>
              <a:endParaRPr lang="en-GB" altLang="en-US" sz="656" b="0">
                <a:solidFill>
                  <a:srgbClr val="000000"/>
                </a:solidFill>
              </a:endParaRPr>
            </a:p>
          </p:txBody>
        </p:sp>
        <p:sp>
          <p:nvSpPr>
            <p:cNvPr id="10" name="Rectangle 279" hidden="1"/>
            <p:cNvSpPr>
              <a:spLocks noChangeArrowheads="1"/>
            </p:cNvSpPr>
            <p:nvPr userDrawn="1"/>
          </p:nvSpPr>
          <p:spPr bwMode="auto">
            <a:xfrm>
              <a:off x="6580398" y="4126758"/>
              <a:ext cx="5989397" cy="2577040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/>
              <a:endParaRPr lang="en-GB" altLang="en-US" sz="656" b="0">
                <a:solidFill>
                  <a:srgbClr val="000000"/>
                </a:solidFill>
              </a:endParaRPr>
            </a:p>
          </p:txBody>
        </p:sp>
      </p:grpSp>
      <p:sp>
        <p:nvSpPr>
          <p:cNvPr id="2" name="MSIPCMContentMarking" descr="{&quot;HashCode&quot;:1316537984,&quot;Placement&quot;:&quot;Footer&quot;,&quot;Top&quot;:519.343,&quot;Left&quot;:454.760162,&quot;SlideWidth&quot;:960,&quot;SlideHeight&quot;:540}"/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118328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hf hdr="0" dt="0"/>
  <p:txStyles>
    <p:titleStyle>
      <a:lvl1pPr algn="l" defTabSz="1102012" rtl="0" eaLnBrk="0" fontAlgn="base" hangingPunct="1">
        <a:lnSpc>
          <a:spcPct val="90000"/>
        </a:lnSpc>
        <a:spcBef>
          <a:spcPct val="0"/>
        </a:spcBef>
        <a:spcAft>
          <a:spcPct val="0"/>
        </a:spcAft>
        <a:defRPr sz="1688" b="0" baseline="0">
          <a:solidFill>
            <a:schemeClr val="tx1"/>
          </a:solidFill>
          <a:latin typeface="Univers Next for HSBC Medium" panose="020B0603030202020203" pitchFamily="34" charset="0"/>
          <a:ea typeface="SimHei"/>
          <a:cs typeface="+mj-cs"/>
        </a:defRPr>
      </a:lvl1pPr>
      <a:lvl2pPr algn="l" defTabSz="1102012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80">
          <a:solidFill>
            <a:schemeClr val="tx2"/>
          </a:solidFill>
          <a:latin typeface="Arial" charset="0"/>
          <a:cs typeface="Arial" charset="0"/>
        </a:defRPr>
      </a:lvl2pPr>
      <a:lvl3pPr algn="l" defTabSz="1102012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80">
          <a:solidFill>
            <a:schemeClr val="tx2"/>
          </a:solidFill>
          <a:latin typeface="Arial" charset="0"/>
          <a:cs typeface="Arial" charset="0"/>
        </a:defRPr>
      </a:lvl3pPr>
      <a:lvl4pPr algn="l" defTabSz="1102012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80">
          <a:solidFill>
            <a:schemeClr val="tx2"/>
          </a:solidFill>
          <a:latin typeface="Arial" charset="0"/>
          <a:cs typeface="Arial" charset="0"/>
        </a:defRPr>
      </a:lvl4pPr>
      <a:lvl5pPr algn="l" defTabSz="1102012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80">
          <a:solidFill>
            <a:schemeClr val="tx2"/>
          </a:solidFill>
          <a:latin typeface="Arial" charset="0"/>
          <a:cs typeface="Arial" charset="0"/>
        </a:defRPr>
      </a:lvl5pPr>
      <a:lvl6pPr marL="432397" algn="l" defTabSz="1049464" rtl="0" eaLnBrk="1" fontAlgn="base" hangingPunct="1">
        <a:spcBef>
          <a:spcPct val="0"/>
        </a:spcBef>
        <a:spcAft>
          <a:spcPct val="0"/>
        </a:spcAft>
        <a:defRPr sz="2270">
          <a:solidFill>
            <a:schemeClr val="accent1"/>
          </a:solidFill>
          <a:latin typeface="Arial" charset="0"/>
          <a:cs typeface="Arial" charset="0"/>
        </a:defRPr>
      </a:lvl6pPr>
      <a:lvl7pPr marL="864794" algn="l" defTabSz="1049464" rtl="0" eaLnBrk="1" fontAlgn="base" hangingPunct="1">
        <a:spcBef>
          <a:spcPct val="0"/>
        </a:spcBef>
        <a:spcAft>
          <a:spcPct val="0"/>
        </a:spcAft>
        <a:defRPr sz="2270">
          <a:solidFill>
            <a:schemeClr val="accent1"/>
          </a:solidFill>
          <a:latin typeface="Arial" charset="0"/>
          <a:cs typeface="Arial" charset="0"/>
        </a:defRPr>
      </a:lvl7pPr>
      <a:lvl8pPr marL="1297191" algn="l" defTabSz="1049464" rtl="0" eaLnBrk="1" fontAlgn="base" hangingPunct="1">
        <a:spcBef>
          <a:spcPct val="0"/>
        </a:spcBef>
        <a:spcAft>
          <a:spcPct val="0"/>
        </a:spcAft>
        <a:defRPr sz="2270">
          <a:solidFill>
            <a:schemeClr val="accent1"/>
          </a:solidFill>
          <a:latin typeface="Arial" charset="0"/>
          <a:cs typeface="Arial" charset="0"/>
        </a:defRPr>
      </a:lvl8pPr>
      <a:lvl9pPr marL="1729587" algn="l" defTabSz="1049464" rtl="0" eaLnBrk="1" fontAlgn="base" hangingPunct="1">
        <a:spcBef>
          <a:spcPct val="0"/>
        </a:spcBef>
        <a:spcAft>
          <a:spcPct val="0"/>
        </a:spcAft>
        <a:defRPr sz="2270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0" indent="0" algn="l" defTabSz="852783" rtl="0" eaLnBrk="1" fontAlgn="base" hangingPunct="1">
        <a:spcBef>
          <a:spcPts val="189"/>
        </a:spcBef>
        <a:spcAft>
          <a:spcPct val="0"/>
        </a:spcAft>
        <a:buClr>
          <a:schemeClr val="tx2"/>
        </a:buClr>
        <a:buFont typeface="Symbol" pitchFamily="18" charset="2"/>
        <a:buNone/>
        <a:defRPr lang="en-GB" altLang="zh-TW" sz="1324" baseline="0" dirty="0" smtClean="0">
          <a:solidFill>
            <a:schemeClr val="tx1"/>
          </a:solidFill>
          <a:latin typeface="+mn-lt"/>
          <a:ea typeface="SimHei"/>
          <a:cs typeface="+mn-cs"/>
        </a:defRPr>
      </a:lvl1pPr>
      <a:lvl2pPr marL="216199" indent="-216199" algn="l" defTabSz="852783" rtl="0" eaLnBrk="1" fontAlgn="base" hangingPunct="1">
        <a:spcBef>
          <a:spcPts val="189"/>
        </a:spcBef>
        <a:spcAft>
          <a:spcPct val="0"/>
        </a:spcAft>
        <a:buClr>
          <a:srgbClr val="DB0011"/>
        </a:buClr>
        <a:buFont typeface="Wingdings 2" panose="05020102010507070707" pitchFamily="18" charset="2"/>
        <a:buChar char="®"/>
        <a:defRPr lang="en-GB" altLang="zh-TW" sz="1324" baseline="0" dirty="0" smtClean="0">
          <a:solidFill>
            <a:schemeClr val="tx1"/>
          </a:solidFill>
          <a:latin typeface="+mn-lt"/>
          <a:ea typeface="SimHei"/>
          <a:cs typeface="+mn-cs"/>
        </a:defRPr>
      </a:lvl2pPr>
      <a:lvl3pPr marL="436901" indent="-220703" algn="l" defTabSz="852783" rtl="0" eaLnBrk="1" fontAlgn="base" hangingPunct="1">
        <a:spcBef>
          <a:spcPts val="189"/>
        </a:spcBef>
        <a:spcAft>
          <a:spcPct val="0"/>
        </a:spcAft>
        <a:buClr>
          <a:srgbClr val="DB0011"/>
        </a:buClr>
        <a:buFont typeface="Wingdings 2" panose="05020102010507070707" pitchFamily="18" charset="2"/>
        <a:buChar char=""/>
        <a:defRPr lang="en-GB" altLang="zh-TW" sz="1135" baseline="0" dirty="0" smtClean="0">
          <a:solidFill>
            <a:schemeClr val="tx1"/>
          </a:solidFill>
          <a:latin typeface="+mn-lt"/>
          <a:ea typeface="SimHei"/>
          <a:cs typeface="+mn-cs"/>
        </a:defRPr>
      </a:lvl3pPr>
      <a:lvl4pPr marL="647094" indent="-210193" algn="l" defTabSz="852783" rtl="0" eaLnBrk="1" fontAlgn="base" hangingPunct="1">
        <a:spcBef>
          <a:spcPts val="189"/>
        </a:spcBef>
        <a:spcAft>
          <a:spcPct val="0"/>
        </a:spcAft>
        <a:buClr>
          <a:srgbClr val="DB0011"/>
        </a:buClr>
        <a:buFont typeface="Helvetica Neue for HSBC Lt" panose="020B0404020202020204" pitchFamily="34" charset="0"/>
        <a:buChar char="–"/>
        <a:defRPr lang="en-GB" altLang="zh-TW" sz="946" baseline="0" dirty="0" smtClean="0">
          <a:solidFill>
            <a:schemeClr val="tx1"/>
          </a:solidFill>
          <a:latin typeface="+mn-lt"/>
          <a:ea typeface="SimHei"/>
          <a:cs typeface="+mn-cs"/>
        </a:defRPr>
      </a:lvl4pPr>
      <a:lvl5pPr marL="864794" indent="-217701" algn="l" defTabSz="1102012" rtl="0" eaLnBrk="1" fontAlgn="base" hangingPunct="1">
        <a:spcBef>
          <a:spcPts val="189"/>
        </a:spcBef>
        <a:spcAft>
          <a:spcPct val="0"/>
        </a:spcAft>
        <a:buClr>
          <a:srgbClr val="DB0011"/>
        </a:buClr>
        <a:buFont typeface="Helvetica Neue for HSBC Lt" panose="020B0404020202020204" pitchFamily="34" charset="0"/>
        <a:buChar char="–"/>
        <a:defRPr lang="en-GB" altLang="zh-TW" sz="851" dirty="0">
          <a:solidFill>
            <a:schemeClr val="tx1"/>
          </a:solidFill>
          <a:latin typeface="+mn-lt"/>
          <a:ea typeface="SimHei"/>
          <a:cs typeface="+mn-cs"/>
        </a:defRPr>
      </a:lvl5pPr>
      <a:lvl6pPr marL="1460842" indent="-201185" algn="l" defTabSz="104946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757">
          <a:solidFill>
            <a:schemeClr val="tx1"/>
          </a:solidFill>
          <a:latin typeface="+mn-lt"/>
          <a:cs typeface="+mn-cs"/>
        </a:defRPr>
      </a:lvl6pPr>
      <a:lvl7pPr marL="1893238" indent="-201185" algn="l" defTabSz="104946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757">
          <a:solidFill>
            <a:schemeClr val="tx1"/>
          </a:solidFill>
          <a:latin typeface="+mn-lt"/>
          <a:cs typeface="+mn-cs"/>
        </a:defRPr>
      </a:lvl7pPr>
      <a:lvl8pPr marL="2325636" indent="-201185" algn="l" defTabSz="104946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757">
          <a:solidFill>
            <a:schemeClr val="tx1"/>
          </a:solidFill>
          <a:latin typeface="+mn-lt"/>
          <a:cs typeface="+mn-cs"/>
        </a:defRPr>
      </a:lvl8pPr>
      <a:lvl9pPr marL="2758032" indent="-201185" algn="l" defTabSz="104946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75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1pPr>
      <a:lvl2pPr marL="432397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2pPr>
      <a:lvl3pPr marL="864794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3pPr>
      <a:lvl4pPr marL="1297191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4pPr>
      <a:lvl5pPr marL="1729587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5pPr>
      <a:lvl6pPr marL="2161985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6pPr>
      <a:lvl7pPr marL="2594381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7pPr>
      <a:lvl8pPr marL="3026779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8pPr>
      <a:lvl9pPr marL="3459175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608">
          <p15:clr>
            <a:srgbClr val="F26B43"/>
          </p15:clr>
        </p15:guide>
        <p15:guide id="2" orient="horz">
          <p15:clr>
            <a:srgbClr val="F26B43"/>
          </p15:clr>
        </p15:guide>
        <p15:guide id="3" pos="8191">
          <p15:clr>
            <a:srgbClr val="F26B43"/>
          </p15:clr>
        </p15:guide>
        <p15:guide id="4" pos="546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382804" y="466895"/>
            <a:ext cx="11402817" cy="231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20754" numCol="1" anchor="t" anchorCtr="0" compatLnSpc="1">
            <a:prstTxWarp prst="textNoShape">
              <a:avLst/>
            </a:prstTxWarp>
          </a:bodyPr>
          <a:lstStyle/>
          <a:p>
            <a:pPr lvl="0" algn="l" defTabSz="1092398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GB" altLang="zh-TW"/>
              <a:t>Click to edit Master title style</a:t>
            </a:r>
          </a:p>
        </p:txBody>
      </p:sp>
      <p:sp>
        <p:nvSpPr>
          <p:cNvPr id="125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9642234" y="6335078"/>
            <a:ext cx="2143387" cy="1586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marL="0" algn="r" defTabSz="85725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 altLang="zh-TW" sz="938" b="0" i="0" kern="1200" dirty="0">
                <a:solidFill>
                  <a:srgbClr val="767676"/>
                </a:solidFill>
                <a:latin typeface="Univers Next for HSBC Light" panose="020B0403030202020203" pitchFamily="34" charset="0"/>
                <a:ea typeface="SimHei"/>
                <a:cs typeface="Arial" charset="0"/>
              </a:defRPr>
            </a:lvl1pPr>
          </a:lstStyle>
          <a:p>
            <a:endParaRPr/>
          </a:p>
        </p:txBody>
      </p:sp>
      <p:sp>
        <p:nvSpPr>
          <p:cNvPr id="126" name="Slide number"/>
          <p:cNvSpPr>
            <a:spLocks noChangeArrowheads="1"/>
          </p:cNvSpPr>
          <p:nvPr userDrawn="1"/>
        </p:nvSpPr>
        <p:spPr bwMode="gray">
          <a:xfrm>
            <a:off x="6000738" y="6337843"/>
            <a:ext cx="190523" cy="186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845344" eaLnBrk="0" fontAlgn="base" hangingPunct="0"/>
            <a:fld id="{1CF9EA00-886D-43B8-A53F-CB3B22E97C6F}" type="slidenum">
              <a:rPr lang="en-GB" altLang="zh-TW" sz="938" smtClean="0">
                <a:solidFill>
                  <a:srgbClr val="000000"/>
                </a:solidFill>
                <a:ea typeface="SimHei"/>
              </a:rPr>
              <a:pPr algn="ctr" defTabSz="845344" eaLnBrk="0" fontAlgn="base" hangingPunct="0"/>
              <a:t>‹#›</a:t>
            </a:fld>
            <a:endParaRPr lang="en-GB" altLang="zh-TW" sz="938">
              <a:solidFill>
                <a:srgbClr val="000000"/>
              </a:solidFill>
              <a:ea typeface="SimHei"/>
            </a:endParaRPr>
          </a:p>
        </p:txBody>
      </p:sp>
      <p:grpSp>
        <p:nvGrpSpPr>
          <p:cNvPr id="5" name="Background grid" hidden="1"/>
          <p:cNvGrpSpPr/>
          <p:nvPr userDrawn="1"/>
        </p:nvGrpSpPr>
        <p:grpSpPr>
          <a:xfrm>
            <a:off x="382804" y="466780"/>
            <a:ext cx="11402817" cy="5818031"/>
            <a:chOff x="408275" y="497898"/>
            <a:chExt cx="12161520" cy="6205900"/>
          </a:xfrm>
        </p:grpSpPr>
        <p:sp>
          <p:nvSpPr>
            <p:cNvPr id="6" name="Rectangle 5" hidden="1"/>
            <p:cNvSpPr/>
            <p:nvPr userDrawn="1"/>
          </p:nvSpPr>
          <p:spPr bwMode="gray">
            <a:xfrm>
              <a:off x="11621981" y="497898"/>
              <a:ext cx="947814" cy="607002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defTabSz="845344" eaLnBrk="0"/>
              <a:r>
                <a:rPr lang="en-GB" sz="750">
                  <a:solidFill>
                    <a:srgbClr val="FFFFFF">
                      <a:lumMod val="75000"/>
                    </a:srgbClr>
                  </a:solidFill>
                  <a:ea typeface="SimHei"/>
                </a:rPr>
                <a:t>Third party logo</a:t>
              </a:r>
            </a:p>
          </p:txBody>
        </p:sp>
        <p:sp>
          <p:nvSpPr>
            <p:cNvPr id="7" name="Rectangle 273" hidden="1"/>
            <p:cNvSpPr>
              <a:spLocks noChangeArrowheads="1"/>
            </p:cNvSpPr>
            <p:nvPr userDrawn="1"/>
          </p:nvSpPr>
          <p:spPr bwMode="auto">
            <a:xfrm>
              <a:off x="408275" y="1370541"/>
              <a:ext cx="5989397" cy="2577040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249" tIns="44124" rIns="88249" bIns="44124" anchor="ctr"/>
            <a:lstStyle>
              <a:lvl1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1325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82650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323975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765300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2225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6797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1369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5941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/>
              <a:endParaRPr lang="en-GB" altLang="en-US" sz="656" b="0">
                <a:solidFill>
                  <a:srgbClr val="000000"/>
                </a:solidFill>
              </a:endParaRPr>
            </a:p>
          </p:txBody>
        </p:sp>
        <p:sp>
          <p:nvSpPr>
            <p:cNvPr id="8" name="Rectangle 274" hidden="1"/>
            <p:cNvSpPr>
              <a:spLocks noChangeArrowheads="1"/>
            </p:cNvSpPr>
            <p:nvPr userDrawn="1"/>
          </p:nvSpPr>
          <p:spPr bwMode="auto">
            <a:xfrm>
              <a:off x="408275" y="4126758"/>
              <a:ext cx="5989397" cy="2577040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/>
              <a:endParaRPr lang="en-GB" altLang="en-US" sz="656" b="0">
                <a:solidFill>
                  <a:srgbClr val="000000"/>
                </a:solidFill>
              </a:endParaRPr>
            </a:p>
          </p:txBody>
        </p:sp>
        <p:sp>
          <p:nvSpPr>
            <p:cNvPr id="9" name="Rectangle 278" hidden="1"/>
            <p:cNvSpPr>
              <a:spLocks noChangeArrowheads="1"/>
            </p:cNvSpPr>
            <p:nvPr userDrawn="1"/>
          </p:nvSpPr>
          <p:spPr bwMode="auto">
            <a:xfrm>
              <a:off x="6580398" y="1370541"/>
              <a:ext cx="5989397" cy="2577040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88249" tIns="44124" rIns="88249" bIns="44124" anchor="ctr"/>
            <a:lstStyle>
              <a:lvl1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441325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882650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323975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765300"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2225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6797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1369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594100"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/>
              <a:endParaRPr lang="en-GB" altLang="en-US" sz="656" b="0">
                <a:solidFill>
                  <a:srgbClr val="000000"/>
                </a:solidFill>
              </a:endParaRPr>
            </a:p>
          </p:txBody>
        </p:sp>
        <p:sp>
          <p:nvSpPr>
            <p:cNvPr id="10" name="Rectangle 279" hidden="1"/>
            <p:cNvSpPr>
              <a:spLocks noChangeArrowheads="1"/>
            </p:cNvSpPr>
            <p:nvPr userDrawn="1"/>
          </p:nvSpPr>
          <p:spPr bwMode="auto">
            <a:xfrm>
              <a:off x="6580398" y="4126758"/>
              <a:ext cx="5989397" cy="2577040"/>
            </a:xfrm>
            <a:prstGeom prst="rect">
              <a:avLst/>
            </a:prstGeom>
            <a:noFill/>
            <a:ln w="6350" algn="ctr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defTabSz="901700">
                <a:spcBef>
                  <a:spcPct val="50000"/>
                </a:spcBef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algn="ctr" defTabSz="901700" eaLnBrk="0" fontAlgn="base" hangingPunct="0">
                <a:spcBef>
                  <a:spcPct val="50000"/>
                </a:spcBef>
                <a:spcAft>
                  <a:spcPct val="0"/>
                </a:spcAft>
                <a:defRPr sz="600" b="1" i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0"/>
              <a:endParaRPr lang="en-GB" altLang="en-US" sz="656" b="0">
                <a:solidFill>
                  <a:srgbClr val="000000"/>
                </a:solidFill>
              </a:endParaRPr>
            </a:p>
          </p:txBody>
        </p:sp>
      </p:grpSp>
      <p:sp>
        <p:nvSpPr>
          <p:cNvPr id="2" name="MSIPCMContentMarking" descr="{&quot;HashCode&quot;:1316537984,&quot;Placement&quot;:&quot;Footer&quot;,&quot;Top&quot;:519.343,&quot;Left&quot;:454.760162,&quot;SlideWidth&quot;:960,&quot;SlideHeight&quot;:540}"/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6485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</p:sldLayoutIdLst>
  <p:hf hdr="0" dt="0"/>
  <p:txStyles>
    <p:titleStyle>
      <a:lvl1pPr algn="l" defTabSz="1102012" rtl="0" eaLnBrk="0" fontAlgn="base" hangingPunct="1">
        <a:lnSpc>
          <a:spcPct val="90000"/>
        </a:lnSpc>
        <a:spcBef>
          <a:spcPct val="0"/>
        </a:spcBef>
        <a:spcAft>
          <a:spcPct val="0"/>
        </a:spcAft>
        <a:defRPr lang="en-GB" altLang="zh-TW" sz="1688" b="0" baseline="0" dirty="0" smtClean="0">
          <a:solidFill>
            <a:schemeClr val="tx1"/>
          </a:solidFill>
          <a:latin typeface="Univers Next for HSBC Medium" panose="020B0603030202020203" pitchFamily="34" charset="0"/>
          <a:ea typeface="SimHei"/>
          <a:cs typeface="+mj-cs"/>
        </a:defRPr>
      </a:lvl1pPr>
      <a:lvl2pPr algn="l" defTabSz="1102012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80">
          <a:solidFill>
            <a:schemeClr val="tx2"/>
          </a:solidFill>
          <a:latin typeface="Arial" charset="0"/>
          <a:cs typeface="Arial" charset="0"/>
        </a:defRPr>
      </a:lvl2pPr>
      <a:lvl3pPr algn="l" defTabSz="1102012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80">
          <a:solidFill>
            <a:schemeClr val="tx2"/>
          </a:solidFill>
          <a:latin typeface="Arial" charset="0"/>
          <a:cs typeface="Arial" charset="0"/>
        </a:defRPr>
      </a:lvl3pPr>
      <a:lvl4pPr algn="l" defTabSz="1102012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80">
          <a:solidFill>
            <a:schemeClr val="tx2"/>
          </a:solidFill>
          <a:latin typeface="Arial" charset="0"/>
          <a:cs typeface="Arial" charset="0"/>
        </a:defRPr>
      </a:lvl4pPr>
      <a:lvl5pPr algn="l" defTabSz="1102012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80">
          <a:solidFill>
            <a:schemeClr val="tx2"/>
          </a:solidFill>
          <a:latin typeface="Arial" charset="0"/>
          <a:cs typeface="Arial" charset="0"/>
        </a:defRPr>
      </a:lvl5pPr>
      <a:lvl6pPr marL="432397" algn="l" defTabSz="1049464" rtl="0" eaLnBrk="1" fontAlgn="base" hangingPunct="1">
        <a:spcBef>
          <a:spcPct val="0"/>
        </a:spcBef>
        <a:spcAft>
          <a:spcPct val="0"/>
        </a:spcAft>
        <a:defRPr sz="2270">
          <a:solidFill>
            <a:schemeClr val="accent1"/>
          </a:solidFill>
          <a:latin typeface="Arial" charset="0"/>
          <a:cs typeface="Arial" charset="0"/>
        </a:defRPr>
      </a:lvl6pPr>
      <a:lvl7pPr marL="864794" algn="l" defTabSz="1049464" rtl="0" eaLnBrk="1" fontAlgn="base" hangingPunct="1">
        <a:spcBef>
          <a:spcPct val="0"/>
        </a:spcBef>
        <a:spcAft>
          <a:spcPct val="0"/>
        </a:spcAft>
        <a:defRPr sz="2270">
          <a:solidFill>
            <a:schemeClr val="accent1"/>
          </a:solidFill>
          <a:latin typeface="Arial" charset="0"/>
          <a:cs typeface="Arial" charset="0"/>
        </a:defRPr>
      </a:lvl7pPr>
      <a:lvl8pPr marL="1297191" algn="l" defTabSz="1049464" rtl="0" eaLnBrk="1" fontAlgn="base" hangingPunct="1">
        <a:spcBef>
          <a:spcPct val="0"/>
        </a:spcBef>
        <a:spcAft>
          <a:spcPct val="0"/>
        </a:spcAft>
        <a:defRPr sz="2270">
          <a:solidFill>
            <a:schemeClr val="accent1"/>
          </a:solidFill>
          <a:latin typeface="Arial" charset="0"/>
          <a:cs typeface="Arial" charset="0"/>
        </a:defRPr>
      </a:lvl8pPr>
      <a:lvl9pPr marL="1729587" algn="l" defTabSz="1049464" rtl="0" eaLnBrk="1" fontAlgn="base" hangingPunct="1">
        <a:spcBef>
          <a:spcPct val="0"/>
        </a:spcBef>
        <a:spcAft>
          <a:spcPct val="0"/>
        </a:spcAft>
        <a:defRPr sz="2270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0" indent="0" algn="l" defTabSz="852783" rtl="0" eaLnBrk="1" fontAlgn="base" hangingPunct="1">
        <a:spcBef>
          <a:spcPts val="189"/>
        </a:spcBef>
        <a:spcAft>
          <a:spcPct val="0"/>
        </a:spcAft>
        <a:buClr>
          <a:schemeClr val="tx2"/>
        </a:buClr>
        <a:buFont typeface="Symbol" pitchFamily="18" charset="2"/>
        <a:buNone/>
        <a:defRPr lang="en-GB" altLang="zh-TW" sz="1324" baseline="0" dirty="0" smtClean="0">
          <a:solidFill>
            <a:schemeClr val="tx1"/>
          </a:solidFill>
          <a:latin typeface="+mn-lt"/>
          <a:ea typeface="SimHei"/>
          <a:cs typeface="+mn-cs"/>
        </a:defRPr>
      </a:lvl1pPr>
      <a:lvl2pPr marL="216199" indent="-216199" algn="l" defTabSz="852783" rtl="0" eaLnBrk="1" fontAlgn="base" hangingPunct="1">
        <a:spcBef>
          <a:spcPts val="189"/>
        </a:spcBef>
        <a:spcAft>
          <a:spcPct val="0"/>
        </a:spcAft>
        <a:buClr>
          <a:srgbClr val="DB0011"/>
        </a:buClr>
        <a:buFont typeface="Wingdings 2" panose="05020102010507070707" pitchFamily="18" charset="2"/>
        <a:buChar char="®"/>
        <a:defRPr lang="en-GB" altLang="zh-TW" sz="1324" baseline="0" dirty="0" smtClean="0">
          <a:solidFill>
            <a:schemeClr val="tx1"/>
          </a:solidFill>
          <a:latin typeface="+mn-lt"/>
          <a:ea typeface="SimHei"/>
          <a:cs typeface="+mn-cs"/>
        </a:defRPr>
      </a:lvl2pPr>
      <a:lvl3pPr marL="436901" indent="-220703" algn="l" defTabSz="852783" rtl="0" eaLnBrk="1" fontAlgn="base" hangingPunct="1">
        <a:spcBef>
          <a:spcPts val="189"/>
        </a:spcBef>
        <a:spcAft>
          <a:spcPct val="0"/>
        </a:spcAft>
        <a:buClr>
          <a:srgbClr val="DB0011"/>
        </a:buClr>
        <a:buFont typeface="Wingdings 2" panose="05020102010507070707" pitchFamily="18" charset="2"/>
        <a:buChar char=""/>
        <a:defRPr lang="en-GB" altLang="zh-TW" sz="1135" baseline="0" dirty="0" smtClean="0">
          <a:solidFill>
            <a:schemeClr val="tx1"/>
          </a:solidFill>
          <a:latin typeface="+mn-lt"/>
          <a:ea typeface="SimHei"/>
          <a:cs typeface="+mn-cs"/>
        </a:defRPr>
      </a:lvl3pPr>
      <a:lvl4pPr marL="647094" indent="-210193" algn="l" defTabSz="852783" rtl="0" eaLnBrk="1" fontAlgn="base" hangingPunct="1">
        <a:spcBef>
          <a:spcPts val="189"/>
        </a:spcBef>
        <a:spcAft>
          <a:spcPct val="0"/>
        </a:spcAft>
        <a:buClr>
          <a:srgbClr val="DB0011"/>
        </a:buClr>
        <a:buFont typeface="Helvetica Neue for HSBC Lt" panose="020B0404020202020204" pitchFamily="34" charset="0"/>
        <a:buChar char="–"/>
        <a:defRPr lang="en-GB" altLang="zh-TW" sz="946" baseline="0" dirty="0" smtClean="0">
          <a:solidFill>
            <a:schemeClr val="tx1"/>
          </a:solidFill>
          <a:latin typeface="+mn-lt"/>
          <a:ea typeface="SimHei"/>
          <a:cs typeface="+mn-cs"/>
        </a:defRPr>
      </a:lvl4pPr>
      <a:lvl5pPr marL="864794" indent="-217701" algn="l" defTabSz="1102012" rtl="0" eaLnBrk="1" fontAlgn="base" hangingPunct="1">
        <a:spcBef>
          <a:spcPts val="189"/>
        </a:spcBef>
        <a:spcAft>
          <a:spcPct val="0"/>
        </a:spcAft>
        <a:buClr>
          <a:srgbClr val="DB0011"/>
        </a:buClr>
        <a:buFont typeface="Helvetica Neue for HSBC Lt" panose="020B0404020202020204" pitchFamily="34" charset="0"/>
        <a:buChar char="–"/>
        <a:defRPr lang="en-GB" altLang="zh-TW" sz="851" dirty="0">
          <a:solidFill>
            <a:schemeClr val="tx1"/>
          </a:solidFill>
          <a:latin typeface="+mn-lt"/>
          <a:ea typeface="SimHei"/>
          <a:cs typeface="+mn-cs"/>
        </a:defRPr>
      </a:lvl5pPr>
      <a:lvl6pPr marL="1460842" indent="-201185" algn="l" defTabSz="104946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757">
          <a:solidFill>
            <a:schemeClr val="tx1"/>
          </a:solidFill>
          <a:latin typeface="+mn-lt"/>
          <a:cs typeface="+mn-cs"/>
        </a:defRPr>
      </a:lvl6pPr>
      <a:lvl7pPr marL="1893238" indent="-201185" algn="l" defTabSz="104946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757">
          <a:solidFill>
            <a:schemeClr val="tx1"/>
          </a:solidFill>
          <a:latin typeface="+mn-lt"/>
          <a:cs typeface="+mn-cs"/>
        </a:defRPr>
      </a:lvl7pPr>
      <a:lvl8pPr marL="2325636" indent="-201185" algn="l" defTabSz="104946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757">
          <a:solidFill>
            <a:schemeClr val="tx1"/>
          </a:solidFill>
          <a:latin typeface="+mn-lt"/>
          <a:cs typeface="+mn-cs"/>
        </a:defRPr>
      </a:lvl8pPr>
      <a:lvl9pPr marL="2758032" indent="-201185" algn="l" defTabSz="1049464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757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1pPr>
      <a:lvl2pPr marL="432397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2pPr>
      <a:lvl3pPr marL="864794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3pPr>
      <a:lvl4pPr marL="1297191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4pPr>
      <a:lvl5pPr marL="1729587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5pPr>
      <a:lvl6pPr marL="2161985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6pPr>
      <a:lvl7pPr marL="2594381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7pPr>
      <a:lvl8pPr marL="3026779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8pPr>
      <a:lvl9pPr marL="3459175" algn="l" defTabSz="864794" rtl="0" eaLnBrk="1" latinLnBrk="0" hangingPunct="1">
        <a:defRPr sz="17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lide number"/>
          <p:cNvSpPr>
            <a:spLocks noChangeArrowheads="1"/>
          </p:cNvSpPr>
          <p:nvPr/>
        </p:nvSpPr>
        <p:spPr bwMode="gray">
          <a:xfrm>
            <a:off x="5995167" y="6345768"/>
            <a:ext cx="201667" cy="16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176" b="0" i="0" baseline="0" smtClean="0">
                <a:solidFill>
                  <a:srgbClr val="252525"/>
                </a:solidFill>
                <a:latin typeface="+mn-lt"/>
                <a:ea typeface="SimHei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GB" altLang="zh-TW" sz="1176" b="0" i="0" baseline="0">
              <a:solidFill>
                <a:srgbClr val="252525"/>
              </a:solidFill>
              <a:latin typeface="+mn-lt"/>
              <a:ea typeface="SimHei"/>
            </a:endParaRPr>
          </a:p>
        </p:txBody>
      </p:sp>
      <p:sp>
        <p:nvSpPr>
          <p:cNvPr id="26" name="Slide title"/>
          <p:cNvSpPr>
            <a:spLocks noGrp="1" noChangeArrowheads="1"/>
          </p:cNvSpPr>
          <p:nvPr>
            <p:ph type="title"/>
          </p:nvPr>
        </p:nvSpPr>
        <p:spPr bwMode="gray">
          <a:xfrm>
            <a:off x="485291" y="392883"/>
            <a:ext cx="11217685" cy="29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altLang="zh-TW"/>
              <a:t>Click to edit Master title style</a:t>
            </a:r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3"/>
          </p:nvPr>
        </p:nvSpPr>
        <p:spPr bwMode="gray">
          <a:xfrm>
            <a:off x="8981350" y="6347913"/>
            <a:ext cx="2721626" cy="16001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altLang="zh-TW" sz="1176" b="0" i="0" kern="1200" smtClean="0">
                <a:solidFill>
                  <a:srgbClr val="D7D8D6"/>
                </a:solidFill>
                <a:latin typeface="+mj-lt"/>
                <a:ea typeface="SimHei"/>
                <a:cs typeface="Arial" charset="0"/>
              </a:defRPr>
            </a:lvl1pPr>
          </a:lstStyle>
          <a:p>
            <a:endParaRPr lang="en-US"/>
          </a:p>
        </p:txBody>
      </p:sp>
      <p:grpSp>
        <p:nvGrpSpPr>
          <p:cNvPr id="11" name="Background grid" hidden="1"/>
          <p:cNvGrpSpPr/>
          <p:nvPr userDrawn="1"/>
        </p:nvGrpSpPr>
        <p:grpSpPr>
          <a:xfrm>
            <a:off x="492758" y="415863"/>
            <a:ext cx="11213950" cy="5826598"/>
            <a:chOff x="419101" y="439737"/>
            <a:chExt cx="9537698" cy="6161088"/>
          </a:xfrm>
        </p:grpSpPr>
        <p:sp>
          <p:nvSpPr>
            <p:cNvPr id="12" name="Rectangle 446" hidden="1"/>
            <p:cNvSpPr>
              <a:spLocks noChangeArrowheads="1"/>
            </p:cNvSpPr>
            <p:nvPr/>
          </p:nvSpPr>
          <p:spPr bwMode="auto">
            <a:xfrm>
              <a:off x="8805991" y="439737"/>
              <a:ext cx="1150808" cy="57626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321" tIns="45162" rIns="90321" bIns="45162" anchor="ctr"/>
            <a:lstStyle>
              <a:lvl1pPr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ts val="823"/>
                </a:lnSpc>
                <a:defRPr/>
              </a:pPr>
              <a:r>
                <a:rPr lang="en-GB" altLang="en-US" sz="941" b="0">
                  <a:solidFill>
                    <a:schemeClr val="bg1">
                      <a:lumMod val="75000"/>
                    </a:schemeClr>
                  </a:solidFill>
                </a:rPr>
                <a:t>Third party logo</a:t>
              </a:r>
            </a:p>
          </p:txBody>
        </p:sp>
        <p:sp>
          <p:nvSpPr>
            <p:cNvPr id="13" name="Rectangle 204" hidden="1"/>
            <p:cNvSpPr>
              <a:spLocks noChangeArrowheads="1"/>
            </p:cNvSpPr>
            <p:nvPr userDrawn="1"/>
          </p:nvSpPr>
          <p:spPr bwMode="auto">
            <a:xfrm>
              <a:off x="419101" y="1333501"/>
              <a:ext cx="4673509" cy="2543555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4" name="Rectangle 206" hidden="1"/>
            <p:cNvSpPr>
              <a:spLocks noChangeArrowheads="1"/>
            </p:cNvSpPr>
            <p:nvPr userDrawn="1"/>
          </p:nvSpPr>
          <p:spPr bwMode="auto">
            <a:xfrm>
              <a:off x="419101" y="4059936"/>
              <a:ext cx="4673509" cy="2540889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5" name="Rectangle 223" hidden="1"/>
            <p:cNvSpPr>
              <a:spLocks noChangeArrowheads="1"/>
            </p:cNvSpPr>
            <p:nvPr userDrawn="1"/>
          </p:nvSpPr>
          <p:spPr bwMode="auto">
            <a:xfrm>
              <a:off x="5280548" y="1333501"/>
              <a:ext cx="4671361" cy="2543555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6" name="Rectangle 224" hidden="1"/>
            <p:cNvSpPr>
              <a:spLocks noChangeArrowheads="1"/>
            </p:cNvSpPr>
            <p:nvPr userDrawn="1"/>
          </p:nvSpPr>
          <p:spPr bwMode="auto">
            <a:xfrm>
              <a:off x="5280548" y="4059936"/>
              <a:ext cx="4671361" cy="2540889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</p:grp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24D3A972-4A85-6241-B6EA-5AC356A0597D}"/>
              </a:ext>
            </a:extLst>
          </p:cNvPr>
          <p:cNvSpPr txBox="1">
            <a:spLocks/>
          </p:cNvSpPr>
          <p:nvPr userDrawn="1"/>
        </p:nvSpPr>
        <p:spPr bwMode="gray">
          <a:xfrm>
            <a:off x="372060" y="373840"/>
            <a:ext cx="3976736" cy="298848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>
            <a:noAutofit/>
          </a:bodyPr>
          <a:lstStyle>
            <a:defPPr>
              <a:defRPr lang="en-GB"/>
            </a:defPPr>
            <a:lvl1pPr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altLang="zh-TW" sz="1000" b="0" i="0" kern="1200" smtClean="0">
                <a:solidFill>
                  <a:srgbClr val="D7D8D6"/>
                </a:solidFill>
                <a:latin typeface="+mj-lt"/>
                <a:ea typeface="SimHei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12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5pPr>
            <a:lvl6pPr marL="22860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6pPr>
            <a:lvl7pPr marL="27432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7pPr>
            <a:lvl8pPr marL="32004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8pPr>
            <a:lvl9pPr marL="3657600" algn="l" defTabSz="914400" rtl="0" eaLnBrk="1" latinLnBrk="0" hangingPunct="1">
              <a:defRPr sz="1200" b="1" kern="1200">
                <a:solidFill>
                  <a:schemeClr val="tx1"/>
                </a:solidFill>
                <a:latin typeface="Arial" charset="0"/>
                <a:ea typeface="ＭＳ Ｐゴシック"/>
                <a:cs typeface="ＭＳ Ｐゴシック"/>
              </a:defRPr>
            </a:lvl9pPr>
          </a:lstStyle>
          <a:p>
            <a:pPr algn="l"/>
            <a:r>
              <a:rPr lang="en-GB" sz="1646">
                <a:solidFill>
                  <a:schemeClr val="tx1"/>
                </a:solidFill>
              </a:rPr>
              <a:t>Fraud &amp; Social Media</a:t>
            </a:r>
          </a:p>
        </p:txBody>
      </p:sp>
      <p:cxnSp>
        <p:nvCxnSpPr>
          <p:cNvPr id="18" name="Straight Connector 17"/>
          <p:cNvCxnSpPr/>
          <p:nvPr userDrawn="1"/>
        </p:nvCxnSpPr>
        <p:spPr bwMode="auto">
          <a:xfrm>
            <a:off x="375793" y="686012"/>
            <a:ext cx="11440414" cy="1904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MSIPCMContentMarking" descr="{&quot;HashCode&quot;:1316537984,&quot;Placement&quot;:&quot;Footer&quot;,&quot;Top&quot;:519.343,&quot;Left&quot;:454.760162,&quot;SlideWidth&quot;:960,&quot;SlideHeight&quot;:540}">
            <a:extLst>
              <a:ext uri="{FF2B5EF4-FFF2-40B4-BE49-F238E27FC236}">
                <a16:creationId xmlns:a16="http://schemas.microsoft.com/office/drawing/2014/main" id="{DB028CB9-2E51-4EE5-B714-4E35E1D9318E}"/>
              </a:ext>
            </a:extLst>
          </p:cNvPr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219187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sldNum="0" hdr="0" ftr="0" dt="0"/>
  <p:txStyles>
    <p:titleStyle>
      <a:lvl1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16" b="1" baseline="0">
          <a:solidFill>
            <a:schemeClr val="tx1"/>
          </a:solidFill>
          <a:latin typeface="+mj-lt"/>
          <a:ea typeface="SimHei"/>
          <a:cs typeface="+mj-cs"/>
        </a:defRPr>
      </a:lvl1pPr>
      <a:lvl2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2pPr>
      <a:lvl3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3pPr>
      <a:lvl4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4pPr>
      <a:lvl5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5pPr>
      <a:lvl6pPr marL="537571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6pPr>
      <a:lvl7pPr marL="1075142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7pPr>
      <a:lvl8pPr marL="1612712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8pPr>
      <a:lvl9pPr marL="2150283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0" indent="0" algn="l" defTabSz="1060209" rtl="0" eaLnBrk="0" fontAlgn="base" hangingPunct="0">
        <a:spcBef>
          <a:spcPts val="235"/>
        </a:spcBef>
        <a:spcAft>
          <a:spcPct val="0"/>
        </a:spcAft>
        <a:buClr>
          <a:schemeClr val="tx2"/>
        </a:buClr>
        <a:buFont typeface="Symbol" pitchFamily="18" charset="2"/>
        <a:buNone/>
        <a:defRPr lang="en-GB" altLang="zh-TW" sz="1646" baseline="0" dirty="0" smtClean="0">
          <a:solidFill>
            <a:schemeClr val="tx1"/>
          </a:solidFill>
          <a:latin typeface="+mn-lt"/>
          <a:ea typeface="SimHei"/>
          <a:cs typeface="+mn-cs"/>
        </a:defRPr>
      </a:lvl1pPr>
      <a:lvl2pPr marL="268785" indent="-268785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SzPct val="90000"/>
        <a:buFont typeface="Wingdings" panose="05000000000000000000" pitchFamily="2" charset="2"/>
        <a:buChar char="u"/>
        <a:defRPr lang="en-GB" altLang="zh-TW" sz="1646" baseline="0" dirty="0" smtClean="0">
          <a:solidFill>
            <a:schemeClr val="tx1"/>
          </a:solidFill>
          <a:latin typeface="+mn-lt"/>
          <a:ea typeface="SimHei"/>
          <a:cs typeface="+mn-cs"/>
        </a:defRPr>
      </a:lvl2pPr>
      <a:lvl3pPr marL="543171" indent="-274385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"/>
        <a:defRPr lang="en-GB" altLang="zh-TW" sz="1411" baseline="0" dirty="0" smtClean="0">
          <a:solidFill>
            <a:schemeClr val="tx1"/>
          </a:solidFill>
          <a:latin typeface="+mn-lt"/>
          <a:ea typeface="SimHei"/>
          <a:cs typeface="+mn-cs"/>
        </a:defRPr>
      </a:lvl3pPr>
      <a:lvl4pPr marL="804490" indent="-261319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Helvetica Neue for HSBC Lt" panose="020B0404020202020204" pitchFamily="34" charset="0"/>
        <a:buChar char="–"/>
        <a:defRPr lang="en-GB" altLang="zh-TW" sz="1176" baseline="0" dirty="0" smtClean="0">
          <a:solidFill>
            <a:schemeClr val="tx1"/>
          </a:solidFill>
          <a:latin typeface="+mn-lt"/>
          <a:ea typeface="SimHei"/>
          <a:cs typeface="+mn-cs"/>
        </a:defRPr>
      </a:lvl4pPr>
      <a:lvl5pPr marL="1075142" indent="-270653" algn="l" defTabSz="1370058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Helvetica Neue for HSBC Lt" panose="020B0404020202020204" pitchFamily="34" charset="0"/>
        <a:buChar char="–"/>
        <a:defRPr lang="en-GB" altLang="zh-TW" sz="1058" dirty="0">
          <a:solidFill>
            <a:schemeClr val="tx1"/>
          </a:solidFill>
          <a:latin typeface="+mn-lt"/>
          <a:ea typeface="SimHei"/>
          <a:cs typeface="+mn-cs"/>
        </a:defRPr>
      </a:lvl5pPr>
      <a:lvl6pPr marL="1816168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6pPr>
      <a:lvl7pPr marL="2353739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7pPr>
      <a:lvl8pPr marL="2891309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8pPr>
      <a:lvl9pPr marL="3428880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37571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75142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12712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50283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687853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25424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762994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00565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42012" y="1016740"/>
            <a:ext cx="11514338" cy="584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chemeClr val="tx1"/>
                </a:solidFill>
                <a:latin typeface="UniversNextforHSBC-Light"/>
                <a:cs typeface="UniversNextforHSBC-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22055" y="2011470"/>
            <a:ext cx="955425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7444" y="6377941"/>
            <a:ext cx="3903476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918" y="6377941"/>
            <a:ext cx="280562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9/12/2024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82822" y="6377941"/>
            <a:ext cx="280562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  <p:sp>
        <p:nvSpPr>
          <p:cNvPr id="8" name="MSIPCMContentMarking" descr="{&quot;HashCode&quot;:1316537984,&quot;Placement&quot;:&quot;Footer&quot;,&quot;Top&quot;:519.343,&quot;Left&quot;:454.760162,&quot;SlideWidth&quot;:960,&quot;SlideHeight&quot;:540}">
            <a:extLst>
              <a:ext uri="{FF2B5EF4-FFF2-40B4-BE49-F238E27FC236}">
                <a16:creationId xmlns:a16="http://schemas.microsoft.com/office/drawing/2014/main" id="{2BE09D91-CD4C-0B36-0A6B-D8F79BDBE11F}"/>
              </a:ext>
            </a:extLst>
          </p:cNvPr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1482228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8069">
        <a:defRPr>
          <a:latin typeface="+mn-lt"/>
          <a:ea typeface="+mn-ea"/>
          <a:cs typeface="+mn-cs"/>
        </a:defRPr>
      </a:lvl2pPr>
      <a:lvl3pPr marL="916137">
        <a:defRPr>
          <a:latin typeface="+mn-lt"/>
          <a:ea typeface="+mn-ea"/>
          <a:cs typeface="+mn-cs"/>
        </a:defRPr>
      </a:lvl3pPr>
      <a:lvl4pPr marL="1374206">
        <a:defRPr>
          <a:latin typeface="+mn-lt"/>
          <a:ea typeface="+mn-ea"/>
          <a:cs typeface="+mn-cs"/>
        </a:defRPr>
      </a:lvl4pPr>
      <a:lvl5pPr marL="1832275">
        <a:defRPr>
          <a:latin typeface="+mn-lt"/>
          <a:ea typeface="+mn-ea"/>
          <a:cs typeface="+mn-cs"/>
        </a:defRPr>
      </a:lvl5pPr>
      <a:lvl6pPr marL="2290343">
        <a:defRPr>
          <a:latin typeface="+mn-lt"/>
          <a:ea typeface="+mn-ea"/>
          <a:cs typeface="+mn-cs"/>
        </a:defRPr>
      </a:lvl6pPr>
      <a:lvl7pPr marL="2748412">
        <a:defRPr>
          <a:latin typeface="+mn-lt"/>
          <a:ea typeface="+mn-ea"/>
          <a:cs typeface="+mn-cs"/>
        </a:defRPr>
      </a:lvl7pPr>
      <a:lvl8pPr marL="3206481">
        <a:defRPr>
          <a:latin typeface="+mn-lt"/>
          <a:ea typeface="+mn-ea"/>
          <a:cs typeface="+mn-cs"/>
        </a:defRPr>
      </a:lvl8pPr>
      <a:lvl9pPr marL="3664549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8069">
        <a:defRPr>
          <a:latin typeface="+mn-lt"/>
          <a:ea typeface="+mn-ea"/>
          <a:cs typeface="+mn-cs"/>
        </a:defRPr>
      </a:lvl2pPr>
      <a:lvl3pPr marL="916137">
        <a:defRPr>
          <a:latin typeface="+mn-lt"/>
          <a:ea typeface="+mn-ea"/>
          <a:cs typeface="+mn-cs"/>
        </a:defRPr>
      </a:lvl3pPr>
      <a:lvl4pPr marL="1374206">
        <a:defRPr>
          <a:latin typeface="+mn-lt"/>
          <a:ea typeface="+mn-ea"/>
          <a:cs typeface="+mn-cs"/>
        </a:defRPr>
      </a:lvl4pPr>
      <a:lvl5pPr marL="1832275">
        <a:defRPr>
          <a:latin typeface="+mn-lt"/>
          <a:ea typeface="+mn-ea"/>
          <a:cs typeface="+mn-cs"/>
        </a:defRPr>
      </a:lvl5pPr>
      <a:lvl6pPr marL="2290343">
        <a:defRPr>
          <a:latin typeface="+mn-lt"/>
          <a:ea typeface="+mn-ea"/>
          <a:cs typeface="+mn-cs"/>
        </a:defRPr>
      </a:lvl6pPr>
      <a:lvl7pPr marL="2748412">
        <a:defRPr>
          <a:latin typeface="+mn-lt"/>
          <a:ea typeface="+mn-ea"/>
          <a:cs typeface="+mn-cs"/>
        </a:defRPr>
      </a:lvl7pPr>
      <a:lvl8pPr marL="3206481">
        <a:defRPr>
          <a:latin typeface="+mn-lt"/>
          <a:ea typeface="+mn-ea"/>
          <a:cs typeface="+mn-cs"/>
        </a:defRPr>
      </a:lvl8pPr>
      <a:lvl9pPr marL="3664549">
        <a:defRPr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2"/>
          <p:cNvSpPr>
            <a:spLocks noGrp="1"/>
          </p:cNvSpPr>
          <p:nvPr>
            <p:ph type="ftr" sz="quarter" idx="3"/>
          </p:nvPr>
        </p:nvSpPr>
        <p:spPr bwMode="gray">
          <a:xfrm>
            <a:off x="8981350" y="6347913"/>
            <a:ext cx="2721626" cy="160014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rtlCol="0" anchor="ctr">
            <a:noAutofit/>
          </a:bodyPr>
          <a:lstStyle>
            <a:lvl1pPr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GB" altLang="zh-TW" sz="1176" b="0" i="0" kern="1200" smtClean="0">
                <a:solidFill>
                  <a:srgbClr val="D7D8D6"/>
                </a:solidFill>
                <a:latin typeface="+mj-lt"/>
                <a:ea typeface="SimHei"/>
                <a:cs typeface="Arial" charset="0"/>
              </a:defRPr>
            </a:lvl1pPr>
          </a:lstStyle>
          <a:p>
            <a:endParaRPr lang="en-US"/>
          </a:p>
        </p:txBody>
      </p:sp>
      <p:grpSp>
        <p:nvGrpSpPr>
          <p:cNvPr id="11" name="Background grid" hidden="1"/>
          <p:cNvGrpSpPr/>
          <p:nvPr userDrawn="1"/>
        </p:nvGrpSpPr>
        <p:grpSpPr>
          <a:xfrm>
            <a:off x="492758" y="415863"/>
            <a:ext cx="11213950" cy="5826598"/>
            <a:chOff x="419101" y="439737"/>
            <a:chExt cx="9537698" cy="6161088"/>
          </a:xfrm>
        </p:grpSpPr>
        <p:sp>
          <p:nvSpPr>
            <p:cNvPr id="12" name="Rectangle 446" hidden="1"/>
            <p:cNvSpPr>
              <a:spLocks noChangeArrowheads="1"/>
            </p:cNvSpPr>
            <p:nvPr/>
          </p:nvSpPr>
          <p:spPr bwMode="auto">
            <a:xfrm>
              <a:off x="8805991" y="439737"/>
              <a:ext cx="1150808" cy="576263"/>
            </a:xfrm>
            <a:prstGeom prst="rect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321" tIns="45162" rIns="90321" bIns="45162" anchor="ctr"/>
            <a:lstStyle>
              <a:lvl1pPr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9017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defTabSz="901700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lnSpc>
                  <a:spcPts val="823"/>
                </a:lnSpc>
                <a:defRPr/>
              </a:pPr>
              <a:r>
                <a:rPr lang="en-GB" altLang="en-US" sz="941" b="0">
                  <a:solidFill>
                    <a:schemeClr val="bg1">
                      <a:lumMod val="75000"/>
                    </a:schemeClr>
                  </a:solidFill>
                </a:rPr>
                <a:t>Third party logo</a:t>
              </a:r>
            </a:p>
          </p:txBody>
        </p:sp>
        <p:sp>
          <p:nvSpPr>
            <p:cNvPr id="13" name="Rectangle 204" hidden="1"/>
            <p:cNvSpPr>
              <a:spLocks noChangeArrowheads="1"/>
            </p:cNvSpPr>
            <p:nvPr userDrawn="1"/>
          </p:nvSpPr>
          <p:spPr bwMode="auto">
            <a:xfrm>
              <a:off x="419101" y="1333501"/>
              <a:ext cx="4673509" cy="2543555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4" name="Rectangle 206" hidden="1"/>
            <p:cNvSpPr>
              <a:spLocks noChangeArrowheads="1"/>
            </p:cNvSpPr>
            <p:nvPr userDrawn="1"/>
          </p:nvSpPr>
          <p:spPr bwMode="auto">
            <a:xfrm>
              <a:off x="419101" y="4059936"/>
              <a:ext cx="4673509" cy="2540889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5" name="Rectangle 223" hidden="1"/>
            <p:cNvSpPr>
              <a:spLocks noChangeArrowheads="1"/>
            </p:cNvSpPr>
            <p:nvPr userDrawn="1"/>
          </p:nvSpPr>
          <p:spPr bwMode="auto">
            <a:xfrm>
              <a:off x="5280548" y="1333501"/>
              <a:ext cx="4671361" cy="2543555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  <p:sp>
          <p:nvSpPr>
            <p:cNvPr id="16" name="Rectangle 224" hidden="1"/>
            <p:cNvSpPr>
              <a:spLocks noChangeArrowheads="1"/>
            </p:cNvSpPr>
            <p:nvPr userDrawn="1"/>
          </p:nvSpPr>
          <p:spPr bwMode="auto">
            <a:xfrm>
              <a:off x="5280548" y="4059936"/>
              <a:ext cx="4671361" cy="2540889"/>
            </a:xfrm>
            <a:prstGeom prst="rect">
              <a:avLst/>
            </a:prstGeom>
            <a:noFill/>
            <a:ln w="6350" algn="ctr">
              <a:solidFill>
                <a:srgbClr val="A5A6A9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200" b="1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>
                <a:defRPr/>
              </a:pPr>
              <a:endParaRPr lang="en-US" altLang="en-US" sz="1411"/>
            </a:p>
          </p:txBody>
        </p:sp>
      </p:grpSp>
      <p:cxnSp>
        <p:nvCxnSpPr>
          <p:cNvPr id="18" name="Straight Connector 17"/>
          <p:cNvCxnSpPr/>
          <p:nvPr userDrawn="1"/>
        </p:nvCxnSpPr>
        <p:spPr bwMode="auto">
          <a:xfrm>
            <a:off x="375793" y="686012"/>
            <a:ext cx="11440414" cy="19043"/>
          </a:xfrm>
          <a:prstGeom prst="line">
            <a:avLst/>
          </a:prstGeom>
          <a:solidFill>
            <a:schemeClr val="accent1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" name="MSIPCMContentMarking" descr="{&quot;HashCode&quot;:1316537984,&quot;Placement&quot;:&quot;Footer&quot;,&quot;Top&quot;:519.343,&quot;Left&quot;:454.760162,&quot;SlideWidth&quot;:960,&quot;SlideHeight&quot;:540}">
            <a:extLst>
              <a:ext uri="{FF2B5EF4-FFF2-40B4-BE49-F238E27FC236}">
                <a16:creationId xmlns:a16="http://schemas.microsoft.com/office/drawing/2014/main" id="{248B6BB4-3589-1BAE-B224-FD24D4244DAE}"/>
              </a:ext>
            </a:extLst>
          </p:cNvPr>
          <p:cNvSpPr txBox="1"/>
          <p:nvPr userDrawn="1"/>
        </p:nvSpPr>
        <p:spPr>
          <a:xfrm>
            <a:off x="5775454" y="6595656"/>
            <a:ext cx="641091" cy="262344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r>
              <a:rPr lang="en-GB" sz="1000">
                <a:solidFill>
                  <a:srgbClr val="000000"/>
                </a:solidFill>
                <a:latin typeface="Calibri" panose="020F0502020204030204" pitchFamily="34" charset="0"/>
              </a:rPr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397977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</p:sldLayoutIdLst>
  <p:hf sldNum="0" hdr="0" dt="0"/>
  <p:txStyles>
    <p:titleStyle>
      <a:lvl1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16" b="1" baseline="0">
          <a:solidFill>
            <a:schemeClr val="tx1"/>
          </a:solidFill>
          <a:latin typeface="+mj-lt"/>
          <a:ea typeface="SimHei"/>
          <a:cs typeface="+mj-cs"/>
        </a:defRPr>
      </a:lvl1pPr>
      <a:lvl2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2pPr>
      <a:lvl3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3pPr>
      <a:lvl4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4pPr>
      <a:lvl5pPr algn="l" defTabSz="1370058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586">
          <a:solidFill>
            <a:schemeClr val="tx2"/>
          </a:solidFill>
          <a:latin typeface="Arial" charset="0"/>
          <a:cs typeface="Arial" charset="0"/>
        </a:defRPr>
      </a:lvl5pPr>
      <a:lvl6pPr marL="537571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6pPr>
      <a:lvl7pPr marL="1075142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7pPr>
      <a:lvl8pPr marL="1612712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8pPr>
      <a:lvl9pPr marL="2150283" algn="l" defTabSz="1304729" rtl="0" fontAlgn="base">
        <a:spcBef>
          <a:spcPct val="0"/>
        </a:spcBef>
        <a:spcAft>
          <a:spcPct val="0"/>
        </a:spcAft>
        <a:defRPr sz="2822">
          <a:solidFill>
            <a:schemeClr val="accent1"/>
          </a:solidFill>
          <a:latin typeface="Arial" charset="0"/>
          <a:cs typeface="Arial" charset="0"/>
        </a:defRPr>
      </a:lvl9pPr>
    </p:titleStyle>
    <p:bodyStyle>
      <a:lvl1pPr marL="0" indent="0" algn="l" defTabSz="1060209" rtl="0" eaLnBrk="0" fontAlgn="base" hangingPunct="0">
        <a:spcBef>
          <a:spcPts val="235"/>
        </a:spcBef>
        <a:spcAft>
          <a:spcPct val="0"/>
        </a:spcAft>
        <a:buClr>
          <a:schemeClr val="tx2"/>
        </a:buClr>
        <a:buFont typeface="Symbol" pitchFamily="18" charset="2"/>
        <a:buNone/>
        <a:defRPr lang="en-GB" altLang="zh-TW" sz="1646" baseline="0" dirty="0" smtClean="0">
          <a:solidFill>
            <a:schemeClr val="tx1"/>
          </a:solidFill>
          <a:latin typeface="+mn-lt"/>
          <a:ea typeface="SimHei"/>
          <a:cs typeface="+mn-cs"/>
        </a:defRPr>
      </a:lvl1pPr>
      <a:lvl2pPr marL="268785" indent="-268785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SzPct val="90000"/>
        <a:buFont typeface="Wingdings" panose="05000000000000000000" pitchFamily="2" charset="2"/>
        <a:buChar char="u"/>
        <a:defRPr lang="en-GB" altLang="zh-TW" sz="1646" baseline="0" dirty="0" smtClean="0">
          <a:solidFill>
            <a:schemeClr val="tx1"/>
          </a:solidFill>
          <a:latin typeface="+mn-lt"/>
          <a:ea typeface="SimHei"/>
          <a:cs typeface="+mn-cs"/>
        </a:defRPr>
      </a:lvl2pPr>
      <a:lvl3pPr marL="543171" indent="-274385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"/>
        <a:defRPr lang="en-GB" altLang="zh-TW" sz="1411" baseline="0" dirty="0" smtClean="0">
          <a:solidFill>
            <a:schemeClr val="tx1"/>
          </a:solidFill>
          <a:latin typeface="+mn-lt"/>
          <a:ea typeface="SimHei"/>
          <a:cs typeface="+mn-cs"/>
        </a:defRPr>
      </a:lvl3pPr>
      <a:lvl4pPr marL="804490" indent="-261319" algn="l" defTabSz="1060209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Helvetica Neue for HSBC Lt" panose="020B0404020202020204" pitchFamily="34" charset="0"/>
        <a:buChar char="–"/>
        <a:defRPr lang="en-GB" altLang="zh-TW" sz="1176" baseline="0" dirty="0" smtClean="0">
          <a:solidFill>
            <a:schemeClr val="tx1"/>
          </a:solidFill>
          <a:latin typeface="+mn-lt"/>
          <a:ea typeface="SimHei"/>
          <a:cs typeface="+mn-cs"/>
        </a:defRPr>
      </a:lvl4pPr>
      <a:lvl5pPr marL="1075142" indent="-270653" algn="l" defTabSz="1370058" rtl="0" eaLnBrk="0" fontAlgn="base" hangingPunct="0">
        <a:spcBef>
          <a:spcPts val="235"/>
        </a:spcBef>
        <a:spcAft>
          <a:spcPct val="0"/>
        </a:spcAft>
        <a:buClr>
          <a:schemeClr val="accent1"/>
        </a:buClr>
        <a:buFont typeface="Helvetica Neue for HSBC Lt" panose="020B0404020202020204" pitchFamily="34" charset="0"/>
        <a:buChar char="–"/>
        <a:defRPr lang="en-GB" altLang="zh-TW" sz="1058" dirty="0">
          <a:solidFill>
            <a:schemeClr val="tx1"/>
          </a:solidFill>
          <a:latin typeface="+mn-lt"/>
          <a:ea typeface="SimHei"/>
          <a:cs typeface="+mn-cs"/>
        </a:defRPr>
      </a:lvl5pPr>
      <a:lvl6pPr marL="1816168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6pPr>
      <a:lvl7pPr marL="2353739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7pPr>
      <a:lvl8pPr marL="2891309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8pPr>
      <a:lvl9pPr marL="3428880" indent="-250120" algn="l" defTabSz="1304729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Times New Roman" pitchFamily="18" charset="0"/>
        <a:buChar char="–"/>
        <a:defRPr sz="94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1pPr>
      <a:lvl2pPr marL="537571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2pPr>
      <a:lvl3pPr marL="1075142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3pPr>
      <a:lvl4pPr marL="1612712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4pPr>
      <a:lvl5pPr marL="2150283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5pPr>
      <a:lvl6pPr marL="2687853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225424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762994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300565" algn="l" defTabSz="1075142" rtl="0" eaLnBrk="1" latinLnBrk="0" hangingPunct="1"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sv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5.xml"/><Relationship Id="rId4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2.svg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4A34B-84A3-126C-8614-375B0F6298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87233" cy="6855319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BB49A5C-0AF8-5753-C307-F1AF00CCE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96800" y="604800"/>
            <a:ext cx="3213100" cy="1524000"/>
          </a:xfrm>
          <a:prstGeom prst="rect">
            <a:avLst/>
          </a:prstGeom>
        </p:spPr>
      </p:pic>
      <p:sp>
        <p:nvSpPr>
          <p:cNvPr id="7" name="object 4">
            <a:extLst>
              <a:ext uri="{FF2B5EF4-FFF2-40B4-BE49-F238E27FC236}">
                <a16:creationId xmlns:a16="http://schemas.microsoft.com/office/drawing/2014/main" id="{97CD3644-A60C-DF4F-C6B9-BC1CC9AAB5DE}"/>
              </a:ext>
            </a:extLst>
          </p:cNvPr>
          <p:cNvSpPr txBox="1">
            <a:spLocks/>
          </p:cNvSpPr>
          <p:nvPr/>
        </p:nvSpPr>
        <p:spPr>
          <a:xfrm>
            <a:off x="7037108" y="2271713"/>
            <a:ext cx="5154892" cy="1674812"/>
          </a:xfrm>
          <a:prstGeom prst="rect">
            <a:avLst/>
          </a:prstGeom>
        </p:spPr>
        <p:txBody>
          <a:bodyPr vert="horz" wrap="square" lIns="0" tIns="12724" rIns="0" bIns="0" rtlCol="0" anchor="ctr">
            <a:no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12724"/>
            <a:r>
              <a:rPr lang="en-GB" sz="5000" kern="0" spc="-150">
                <a:solidFill>
                  <a:srgbClr val="000000"/>
                </a:solidFill>
                <a:latin typeface="Univers Next for HSBC Thin" panose="020B0303030202020203" pitchFamily="34" charset="77"/>
              </a:rPr>
              <a:t>Fraud</a:t>
            </a:r>
          </a:p>
          <a:p>
            <a:pPr marL="12724"/>
            <a:r>
              <a:rPr lang="en-GB" sz="5000" kern="0" spc="-150">
                <a:solidFill>
                  <a:srgbClr val="000000"/>
                </a:solidFill>
                <a:latin typeface="Univers Next for HSBC Thin" panose="020B0303030202020203" pitchFamily="34" charset="77"/>
              </a:rPr>
              <a:t>Bootcamp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5A8CCD-4A6B-4E50-20E8-50BCAE2B6773}"/>
              </a:ext>
            </a:extLst>
          </p:cNvPr>
          <p:cNvSpPr txBox="1"/>
          <p:nvPr/>
        </p:nvSpPr>
        <p:spPr>
          <a:xfrm>
            <a:off x="6983319" y="4231825"/>
            <a:ext cx="48173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spc="30">
                <a:solidFill>
                  <a:srgbClr val="000000"/>
                </a:solidFill>
                <a:latin typeface="Univers Next for HSBC Regular" panose="020B0503030202020203" pitchFamily="34" charset="0"/>
              </a:rPr>
              <a:t>Part 2: Fraud and </a:t>
            </a:r>
            <a:r>
              <a:rPr lang="en-GB" b="1" spc="30">
                <a:solidFill>
                  <a:srgbClr val="000000"/>
                </a:solidFill>
                <a:latin typeface="Univers Next for HSBC Regular" panose="020B0503030202020203" pitchFamily="34" charset="0"/>
              </a:rPr>
              <a:t>Social Media</a:t>
            </a:r>
            <a:endParaRPr lang="en-US" b="1" spc="30">
              <a:latin typeface="Univers Next for HSBC Regular" panose="020B0503030202020203" pitchFamily="34" charset="0"/>
            </a:endParaRPr>
          </a:p>
        </p:txBody>
      </p:sp>
      <p:pic>
        <p:nvPicPr>
          <p:cNvPr id="4" name="Picture 3" descr="A couple of women sitting on a ledge&#10;&#10;Description automatically generated">
            <a:extLst>
              <a:ext uri="{FF2B5EF4-FFF2-40B4-BE49-F238E27FC236}">
                <a16:creationId xmlns:a16="http://schemas.microsoft.com/office/drawing/2014/main" id="{2F311ED6-24FF-85A7-6938-1ABEE671F1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9832" y="5500652"/>
            <a:ext cx="4402667" cy="135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19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CC3240A0-08FA-F585-6CF6-7C7CD3DECF58}"/>
              </a:ext>
            </a:extLst>
          </p:cNvPr>
          <p:cNvSpPr/>
          <p:nvPr/>
        </p:nvSpPr>
        <p:spPr>
          <a:xfrm>
            <a:off x="2064601" y="3600000"/>
            <a:ext cx="8063999" cy="972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2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What question would be safe to answer? </a:t>
            </a:r>
            <a:endParaRPr sz="2200" b="1" kern="0">
              <a:solidFill>
                <a:srgbClr val="FFFFFF"/>
              </a:solidFill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3E3E0F0B-033E-7BDA-38E4-E4EC1D63C42B}"/>
              </a:ext>
            </a:extLst>
          </p:cNvPr>
          <p:cNvSpPr/>
          <p:nvPr/>
        </p:nvSpPr>
        <p:spPr>
          <a:xfrm>
            <a:off x="2116800" y="4716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A. How would you describe your clothing style? </a:t>
            </a:r>
          </a:p>
        </p:txBody>
      </p:sp>
      <p:sp>
        <p:nvSpPr>
          <p:cNvPr id="8" name="Google Shape;90;p15">
            <a:extLst>
              <a:ext uri="{FF2B5EF4-FFF2-40B4-BE49-F238E27FC236}">
                <a16:creationId xmlns:a16="http://schemas.microsoft.com/office/drawing/2014/main" id="{4B3B350F-32D8-1AE7-9B58-EA068C123D26}"/>
              </a:ext>
            </a:extLst>
          </p:cNvPr>
          <p:cNvSpPr/>
          <p:nvPr/>
        </p:nvSpPr>
        <p:spPr>
          <a:xfrm>
            <a:off x="6199200" y="4716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C. Who is your favourite author?  </a:t>
            </a:r>
          </a:p>
        </p:txBody>
      </p:sp>
      <p:sp>
        <p:nvSpPr>
          <p:cNvPr id="9" name="Google Shape;91;p15">
            <a:extLst>
              <a:ext uri="{FF2B5EF4-FFF2-40B4-BE49-F238E27FC236}">
                <a16:creationId xmlns:a16="http://schemas.microsoft.com/office/drawing/2014/main" id="{C24FA4B1-14AB-6D14-4A67-E167390F376F}"/>
              </a:ext>
            </a:extLst>
          </p:cNvPr>
          <p:cNvSpPr/>
          <p:nvPr/>
        </p:nvSpPr>
        <p:spPr>
          <a:xfrm>
            <a:off x="2116800" y="5580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B. What is your favourite meal? </a:t>
            </a:r>
          </a:p>
        </p:txBody>
      </p:sp>
      <p:sp>
        <p:nvSpPr>
          <p:cNvPr id="11" name="Google Shape;92;p15">
            <a:extLst>
              <a:ext uri="{FF2B5EF4-FFF2-40B4-BE49-F238E27FC236}">
                <a16:creationId xmlns:a16="http://schemas.microsoft.com/office/drawing/2014/main" id="{DCFE63DF-6291-308D-78DA-48623F426FC0}"/>
              </a:ext>
            </a:extLst>
          </p:cNvPr>
          <p:cNvSpPr/>
          <p:nvPr/>
        </p:nvSpPr>
        <p:spPr>
          <a:xfrm>
            <a:off x="6199200" y="5580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D. What is your favourite colour?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5C18AF-6219-3F32-E92B-F26184C3670F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1"/>
                </a:solidFill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chemeClr val="bg1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solidFill>
                <a:schemeClr val="bg1"/>
              </a:solidFill>
              <a:latin typeface="Univers Next for HSBC Light" panose="020B0403030202020203" pitchFamily="34" charset="0"/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D0C7798B-2AB4-491B-98FE-C43C2B518A7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bg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10</a:t>
            </a:fld>
            <a:endParaRPr lang="en-GB" altLang="zh-TW" sz="1000" b="0" i="0" kern="1200">
              <a:solidFill>
                <a:schemeClr val="bg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4" name="Google Shape;88;p15">
            <a:extLst>
              <a:ext uri="{FF2B5EF4-FFF2-40B4-BE49-F238E27FC236}">
                <a16:creationId xmlns:a16="http://schemas.microsoft.com/office/drawing/2014/main" id="{F61BA963-D5FC-4C92-2743-C9C9695CC6B0}"/>
              </a:ext>
            </a:extLst>
          </p:cNvPr>
          <p:cNvSpPr/>
          <p:nvPr/>
        </p:nvSpPr>
        <p:spPr>
          <a:xfrm>
            <a:off x="449069" y="558000"/>
            <a:ext cx="8063999" cy="972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2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F8A404C-2D81-A939-F76F-B00E77D820DD}"/>
              </a:ext>
            </a:extLst>
          </p:cNvPr>
          <p:cNvSpPr txBox="1">
            <a:spLocks/>
          </p:cNvSpPr>
          <p:nvPr/>
        </p:nvSpPr>
        <p:spPr>
          <a:xfrm>
            <a:off x="806112" y="662374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b="0" spc="-150">
                <a:latin typeface="Univers Next for HSBC Thin" panose="020B0303030202020203" pitchFamily="34" charset="77"/>
              </a:rPr>
              <a:t> Who wants to be a data leaker?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F8472-B4C9-EF7E-CDF8-D4D2C0CE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28" y="-76922"/>
            <a:ext cx="4341410" cy="4299566"/>
          </a:xfrm>
          <a:prstGeom prst="rect">
            <a:avLst/>
          </a:prstGeom>
        </p:spPr>
      </p:pic>
      <p:pic>
        <p:nvPicPr>
          <p:cNvPr id="10" name="Picture 9" descr="A orange and white cone&#10;&#10;Description automatically generated">
            <a:extLst>
              <a:ext uri="{FF2B5EF4-FFF2-40B4-BE49-F238E27FC236}">
                <a16:creationId xmlns:a16="http://schemas.microsoft.com/office/drawing/2014/main" id="{0BE4AE4A-767F-52A3-6BDA-F6B949901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97" y="2507130"/>
            <a:ext cx="2355205" cy="22242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DAD3AF-6F86-CFEE-5E84-9B33C7A39F5B}"/>
              </a:ext>
            </a:extLst>
          </p:cNvPr>
          <p:cNvSpPr txBox="1"/>
          <p:nvPr/>
        </p:nvSpPr>
        <p:spPr>
          <a:xfrm>
            <a:off x="7329666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82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001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88;p15">
            <a:extLst>
              <a:ext uri="{FF2B5EF4-FFF2-40B4-BE49-F238E27FC236}">
                <a16:creationId xmlns:a16="http://schemas.microsoft.com/office/drawing/2014/main" id="{1ADCB154-0988-273C-CE56-0F9348AB19D8}"/>
              </a:ext>
            </a:extLst>
          </p:cNvPr>
          <p:cNvSpPr/>
          <p:nvPr/>
        </p:nvSpPr>
        <p:spPr>
          <a:xfrm>
            <a:off x="2064601" y="3600000"/>
            <a:ext cx="8063999" cy="972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2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Next for HSBC Light" panose="020B0403030202020203" pitchFamily="34" charset="0"/>
                <a:cs typeface="Arial"/>
                <a:sym typeface="Arial"/>
              </a:rPr>
              <a:t>To </a:t>
            </a:r>
            <a:r>
              <a:rPr lang="en-GB" sz="22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see</a:t>
            </a:r>
            <a:r>
              <a:rPr kumimoji="0" lang="en-GB" sz="2200" b="1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Next for HSBC Light" panose="020B0403030202020203" pitchFamily="34" charset="0"/>
                <a:cs typeface="Arial"/>
                <a:sym typeface="Arial"/>
              </a:rPr>
              <a:t> your results would you provide…. </a:t>
            </a:r>
          </a:p>
        </p:txBody>
      </p:sp>
      <p:sp>
        <p:nvSpPr>
          <p:cNvPr id="7" name="Google Shape;89;p15">
            <a:extLst>
              <a:ext uri="{FF2B5EF4-FFF2-40B4-BE49-F238E27FC236}">
                <a16:creationId xmlns:a16="http://schemas.microsoft.com/office/drawing/2014/main" id="{5928AE40-C5DF-C8A3-1406-E7828C444339}"/>
              </a:ext>
            </a:extLst>
          </p:cNvPr>
          <p:cNvSpPr/>
          <p:nvPr/>
        </p:nvSpPr>
        <p:spPr>
          <a:xfrm>
            <a:off x="2116800" y="4716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A. Email address</a:t>
            </a:r>
          </a:p>
        </p:txBody>
      </p:sp>
      <p:sp>
        <p:nvSpPr>
          <p:cNvPr id="8" name="Google Shape;90;p15">
            <a:extLst>
              <a:ext uri="{FF2B5EF4-FFF2-40B4-BE49-F238E27FC236}">
                <a16:creationId xmlns:a16="http://schemas.microsoft.com/office/drawing/2014/main" id="{CA7952F7-DD9F-5F64-95EB-B92691EF7B27}"/>
              </a:ext>
            </a:extLst>
          </p:cNvPr>
          <p:cNvSpPr/>
          <p:nvPr/>
        </p:nvSpPr>
        <p:spPr>
          <a:xfrm>
            <a:off x="6199200" y="4716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C. Date of birth </a:t>
            </a:r>
          </a:p>
        </p:txBody>
      </p:sp>
      <p:sp>
        <p:nvSpPr>
          <p:cNvPr id="9" name="Google Shape;91;p15">
            <a:extLst>
              <a:ext uri="{FF2B5EF4-FFF2-40B4-BE49-F238E27FC236}">
                <a16:creationId xmlns:a16="http://schemas.microsoft.com/office/drawing/2014/main" id="{40FF0369-65E5-BEE8-0A1E-453A1DCB77A1}"/>
              </a:ext>
            </a:extLst>
          </p:cNvPr>
          <p:cNvSpPr/>
          <p:nvPr/>
        </p:nvSpPr>
        <p:spPr>
          <a:xfrm>
            <a:off x="2116800" y="5580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B. Phone number</a:t>
            </a:r>
          </a:p>
        </p:txBody>
      </p:sp>
      <p:sp>
        <p:nvSpPr>
          <p:cNvPr id="11" name="Google Shape;92;p15">
            <a:extLst>
              <a:ext uri="{FF2B5EF4-FFF2-40B4-BE49-F238E27FC236}">
                <a16:creationId xmlns:a16="http://schemas.microsoft.com/office/drawing/2014/main" id="{55B1AD2C-56A8-2602-0C64-793EC8DC8A95}"/>
              </a:ext>
            </a:extLst>
          </p:cNvPr>
          <p:cNvSpPr/>
          <p:nvPr/>
        </p:nvSpPr>
        <p:spPr>
          <a:xfrm>
            <a:off x="6199200" y="5580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D. None of the above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290482-1A4C-B098-1FAE-329160F71213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1"/>
                </a:solidFill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chemeClr val="bg1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solidFill>
                <a:schemeClr val="bg1"/>
              </a:solidFill>
              <a:latin typeface="Univers Next for HSBC Light" panose="020B0403030202020203" pitchFamily="34" charset="0"/>
            </a:endParaRPr>
          </a:p>
        </p:txBody>
      </p:sp>
      <p:sp>
        <p:nvSpPr>
          <p:cNvPr id="14" name="Slide number">
            <a:extLst>
              <a:ext uri="{FF2B5EF4-FFF2-40B4-BE49-F238E27FC236}">
                <a16:creationId xmlns:a16="http://schemas.microsoft.com/office/drawing/2014/main" id="{CCDB0BEF-14DF-9738-2639-E71837E3319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bg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11</a:t>
            </a:fld>
            <a:endParaRPr lang="en-GB" altLang="zh-TW" sz="1000" b="0" i="0" kern="1200">
              <a:solidFill>
                <a:schemeClr val="bg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2" name="Google Shape;88;p15">
            <a:extLst>
              <a:ext uri="{FF2B5EF4-FFF2-40B4-BE49-F238E27FC236}">
                <a16:creationId xmlns:a16="http://schemas.microsoft.com/office/drawing/2014/main" id="{882425AC-2AA1-F770-05F2-7A75E384DD82}"/>
              </a:ext>
            </a:extLst>
          </p:cNvPr>
          <p:cNvSpPr/>
          <p:nvPr/>
        </p:nvSpPr>
        <p:spPr>
          <a:xfrm>
            <a:off x="449068" y="558000"/>
            <a:ext cx="8063999" cy="972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2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FCCB4BC2-F431-B1DB-6C73-474992DF014D}"/>
              </a:ext>
            </a:extLst>
          </p:cNvPr>
          <p:cNvSpPr txBox="1">
            <a:spLocks/>
          </p:cNvSpPr>
          <p:nvPr/>
        </p:nvSpPr>
        <p:spPr>
          <a:xfrm>
            <a:off x="806111" y="662374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b="0" spc="-150">
                <a:latin typeface="Univers Next for HSBC Thin" panose="020B0303030202020203" pitchFamily="34" charset="77"/>
              </a:rPr>
              <a:t> Who wants to be a data leaker?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55609B-1EE7-CA81-B738-A5271A7C9E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28" y="-76922"/>
            <a:ext cx="4341410" cy="4299566"/>
          </a:xfrm>
          <a:prstGeom prst="rect">
            <a:avLst/>
          </a:prstGeom>
        </p:spPr>
      </p:pic>
      <p:pic>
        <p:nvPicPr>
          <p:cNvPr id="12" name="Picture 11" descr="A orange and white cone&#10;&#10;Description automatically generated">
            <a:extLst>
              <a:ext uri="{FF2B5EF4-FFF2-40B4-BE49-F238E27FC236}">
                <a16:creationId xmlns:a16="http://schemas.microsoft.com/office/drawing/2014/main" id="{38CC0D4F-D962-AA4C-B72B-6CA676C10F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97" y="2507130"/>
            <a:ext cx="2355205" cy="2224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172AC39-E417-EBBD-9F3A-22263D9FEDAE}"/>
              </a:ext>
            </a:extLst>
          </p:cNvPr>
          <p:cNvSpPr txBox="1"/>
          <p:nvPr/>
        </p:nvSpPr>
        <p:spPr>
          <a:xfrm>
            <a:off x="7329666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50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001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52210AD-5FC8-DBA8-3654-37BE232B1EC5}"/>
              </a:ext>
            </a:extLst>
          </p:cNvPr>
          <p:cNvSpPr/>
          <p:nvPr/>
        </p:nvSpPr>
        <p:spPr>
          <a:xfrm>
            <a:off x="7020000" y="0"/>
            <a:ext cx="5173588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822998-D462-A53F-8F3D-8DF192377CFD}"/>
              </a:ext>
            </a:extLst>
          </p:cNvPr>
          <p:cNvSpPr txBox="1"/>
          <p:nvPr/>
        </p:nvSpPr>
        <p:spPr>
          <a:xfrm>
            <a:off x="7264800" y="5220000"/>
            <a:ext cx="4584300" cy="9771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spcAft>
                <a:spcPts val="900"/>
              </a:spcAft>
            </a:pPr>
            <a:r>
              <a:rPr lang="en-GB" sz="1400" b="1" dirty="0">
                <a:latin typeface="Univers Next for HSBC Light" panose="020B0403030202020203" pitchFamily="34" charset="0"/>
              </a:rPr>
              <a:t>Globally, Over 1 million young people are a victim of fraud each year, with an average loss of £400. </a:t>
            </a:r>
          </a:p>
          <a:p>
            <a:r>
              <a:rPr lang="en-GB" sz="1400" b="1" dirty="0">
                <a:latin typeface="Univers Next for HSBC Light" panose="020B0403030202020203" pitchFamily="34" charset="0"/>
              </a:rPr>
              <a:t>How much money could we save as a class by being more mindful of our online activities?</a:t>
            </a: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AD4FBA57-29C0-2BF3-56A3-CE439CFB705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12</a:t>
            </a:fld>
            <a:endParaRPr lang="en-GB" altLang="zh-TW" sz="1000" b="0" i="0" kern="120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53AC4C1B-0EDE-57C3-6A18-ADC34DB60B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048575" y="-642154"/>
            <a:ext cx="7016750" cy="7016750"/>
          </a:xfrm>
          <a:prstGeom prst="rect">
            <a:avLst/>
          </a:prstGeom>
        </p:spPr>
      </p:pic>
      <p:sp>
        <p:nvSpPr>
          <p:cNvPr id="20" name="Title 11">
            <a:extLst>
              <a:ext uri="{FF2B5EF4-FFF2-40B4-BE49-F238E27FC236}">
                <a16:creationId xmlns:a16="http://schemas.microsoft.com/office/drawing/2014/main" id="{B9848BFE-CCEA-EAAB-DC9F-4E53EDF82E3F}"/>
              </a:ext>
            </a:extLst>
          </p:cNvPr>
          <p:cNvSpPr txBox="1">
            <a:spLocks/>
          </p:cNvSpPr>
          <p:nvPr/>
        </p:nvSpPr>
        <p:spPr>
          <a:xfrm>
            <a:off x="550800" y="453600"/>
            <a:ext cx="5597463" cy="1368758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spc="-150">
                <a:solidFill>
                  <a:schemeClr val="tx1"/>
                </a:solidFill>
                <a:latin typeface="Univers Next for HSBC Thin" panose="020B0303030202020203" pitchFamily="34" charset="77"/>
              </a:rPr>
              <a:t>Fake Quizzes – </a:t>
            </a:r>
          </a:p>
          <a:p>
            <a:r>
              <a:rPr lang="en-GB" sz="4400" spc="-150">
                <a:solidFill>
                  <a:schemeClr val="tx1"/>
                </a:solidFill>
                <a:latin typeface="Univers Next for HSBC Thin" panose="020B0303030202020203" pitchFamily="34" charset="77"/>
              </a:rPr>
              <a:t>Remember!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sp>
        <p:nvSpPr>
          <p:cNvPr id="21" name="object 5">
            <a:extLst>
              <a:ext uri="{FF2B5EF4-FFF2-40B4-BE49-F238E27FC236}">
                <a16:creationId xmlns:a16="http://schemas.microsoft.com/office/drawing/2014/main" id="{C759C1DB-0AF3-EE01-65C7-19AB7ABDBF6D}"/>
              </a:ext>
            </a:extLst>
          </p:cNvPr>
          <p:cNvSpPr txBox="1">
            <a:spLocks/>
          </p:cNvSpPr>
          <p:nvPr/>
        </p:nvSpPr>
        <p:spPr>
          <a:xfrm>
            <a:off x="550800" y="2250000"/>
            <a:ext cx="6307993" cy="1581708"/>
          </a:xfrm>
          <a:prstGeom prst="rect">
            <a:avLst/>
          </a:prstGeom>
        </p:spPr>
        <p:txBody>
          <a:bodyPr vert="horz" wrap="square" lIns="0" tIns="11931" rIns="0" bIns="0" rtlCol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Are your answers used anywhere else?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Do you trust the website/app?</a:t>
            </a:r>
            <a:endParaRPr lang="en-GB" sz="1800" kern="0">
              <a:solidFill>
                <a:schemeClr val="tx1"/>
              </a:solidFill>
              <a:latin typeface="Univers Next for HSBC Light" panose="020B0403030202020203" pitchFamily="34" charset="0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Who could use the data afterwards?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Could it be used to target you offline?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AC5F3555-46EF-8CE9-A01B-432E85A25D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339799" y="2673350"/>
            <a:ext cx="5397500" cy="5397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9B5264-FCC4-3999-D526-7CCB13C2E4F4}"/>
              </a:ext>
            </a:extLst>
          </p:cNvPr>
          <p:cNvSpPr txBox="1"/>
          <p:nvPr/>
        </p:nvSpPr>
        <p:spPr>
          <a:xfrm>
            <a:off x="7020000" y="6539354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96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74;p8">
            <a:extLst>
              <a:ext uri="{FF2B5EF4-FFF2-40B4-BE49-F238E27FC236}">
                <a16:creationId xmlns:a16="http://schemas.microsoft.com/office/drawing/2014/main" id="{FF65557B-DCBF-D3CF-D192-D7C3B365E28F}"/>
              </a:ext>
            </a:extLst>
          </p:cNvPr>
          <p:cNvSpPr txBox="1">
            <a:spLocks/>
          </p:cNvSpPr>
          <p:nvPr/>
        </p:nvSpPr>
        <p:spPr>
          <a:xfrm>
            <a:off x="16781954" y="2694585"/>
            <a:ext cx="2551800" cy="2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Roboto"/>
              <a:buNone/>
              <a:tabLst/>
              <a:defRPr/>
            </a:pPr>
            <a:endParaRPr kumimoji="0" lang="en-GB" sz="15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7C2EB814-9F29-4A18-9B12-37ECAB235389}"/>
              </a:ext>
            </a:extLst>
          </p:cNvPr>
          <p:cNvSpPr txBox="1">
            <a:spLocks/>
          </p:cNvSpPr>
          <p:nvPr/>
        </p:nvSpPr>
        <p:spPr>
          <a:xfrm>
            <a:off x="550800" y="453600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spc="-150">
                <a:solidFill>
                  <a:schemeClr val="tx1"/>
                </a:solidFill>
                <a:latin typeface="Univers Next for HSBC Thin" panose="020B0303030202020203" pitchFamily="34" charset="77"/>
              </a:rPr>
              <a:t>Fact or Fake? – Dodgy links and Fake Apps 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A06E9C7-7D1C-3B5E-0BE5-9FDF783219EF}"/>
              </a:ext>
            </a:extLst>
          </p:cNvPr>
          <p:cNvSpPr/>
          <p:nvPr/>
        </p:nvSpPr>
        <p:spPr>
          <a:xfrm>
            <a:off x="550800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F77AC5B-C1D2-DA68-A1F0-30A3C4DE7469}"/>
              </a:ext>
            </a:extLst>
          </p:cNvPr>
          <p:cNvSpPr/>
          <p:nvPr/>
        </p:nvSpPr>
        <p:spPr>
          <a:xfrm>
            <a:off x="4296001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24A7AE3-E720-607F-5F96-9D32C3CC6E98}"/>
              </a:ext>
            </a:extLst>
          </p:cNvPr>
          <p:cNvSpPr/>
          <p:nvPr/>
        </p:nvSpPr>
        <p:spPr>
          <a:xfrm>
            <a:off x="8041202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223F35FD-5788-6F0D-8EC5-0868DAC62ED8}"/>
              </a:ext>
            </a:extLst>
          </p:cNvPr>
          <p:cNvSpPr txBox="1"/>
          <p:nvPr/>
        </p:nvSpPr>
        <p:spPr>
          <a:xfrm>
            <a:off x="730799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20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1.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E64F692E-13D9-444C-10CA-F5A2EB8A0E9A}"/>
              </a:ext>
            </a:extLst>
          </p:cNvPr>
          <p:cNvSpPr txBox="1"/>
          <p:nvPr/>
        </p:nvSpPr>
        <p:spPr>
          <a:xfrm>
            <a:off x="4476000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15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2.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sp>
        <p:nvSpPr>
          <p:cNvPr id="35" name="object 7">
            <a:extLst>
              <a:ext uri="{FF2B5EF4-FFF2-40B4-BE49-F238E27FC236}">
                <a16:creationId xmlns:a16="http://schemas.microsoft.com/office/drawing/2014/main" id="{FCC1F482-5AE7-C652-2CB8-DCD9744F7F63}"/>
              </a:ext>
            </a:extLst>
          </p:cNvPr>
          <p:cNvSpPr txBox="1"/>
          <p:nvPr/>
        </p:nvSpPr>
        <p:spPr>
          <a:xfrm>
            <a:off x="8221201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35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3.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C47B4D7-9E21-915D-57B9-CC8BC0B6F011}"/>
              </a:ext>
            </a:extLst>
          </p:cNvPr>
          <p:cNvGrpSpPr/>
          <p:nvPr/>
        </p:nvGrpSpPr>
        <p:grpSpPr>
          <a:xfrm>
            <a:off x="730800" y="2016000"/>
            <a:ext cx="10730402" cy="1728000"/>
            <a:chOff x="838181" y="2016000"/>
            <a:chExt cx="10730402" cy="1728000"/>
          </a:xfrm>
        </p:grpSpPr>
        <p:sp>
          <p:nvSpPr>
            <p:cNvPr id="40" name="object 7">
              <a:extLst>
                <a:ext uri="{FF2B5EF4-FFF2-40B4-BE49-F238E27FC236}">
                  <a16:creationId xmlns:a16="http://schemas.microsoft.com/office/drawing/2014/main" id="{56D7D4BB-F82D-DCB1-BC81-86DF609EA59F}"/>
                </a:ext>
              </a:extLst>
            </p:cNvPr>
            <p:cNvSpPr txBox="1"/>
            <p:nvPr/>
          </p:nvSpPr>
          <p:spPr>
            <a:xfrm>
              <a:off x="838181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Download the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“My Most Used Words” app.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Find out your most popular words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by connecting us to your account.</a:t>
              </a:r>
            </a:p>
          </p:txBody>
        </p:sp>
        <p:sp>
          <p:nvSpPr>
            <p:cNvPr id="41" name="object 7">
              <a:extLst>
                <a:ext uri="{FF2B5EF4-FFF2-40B4-BE49-F238E27FC236}">
                  <a16:creationId xmlns:a16="http://schemas.microsoft.com/office/drawing/2014/main" id="{10AAB3B1-9D50-9704-20FD-6FFDFF0C6B21}"/>
                </a:ext>
              </a:extLst>
            </p:cNvPr>
            <p:cNvSpPr txBox="1"/>
            <p:nvPr/>
          </p:nvSpPr>
          <p:spPr>
            <a:xfrm>
              <a:off x="4583382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Don’t forget to sign up for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2-Factor authentication.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Log in and activate this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by visiting your settings. </a:t>
              </a:r>
            </a:p>
          </p:txBody>
        </p:sp>
        <p:sp>
          <p:nvSpPr>
            <p:cNvPr id="42" name="object 7">
              <a:extLst>
                <a:ext uri="{FF2B5EF4-FFF2-40B4-BE49-F238E27FC236}">
                  <a16:creationId xmlns:a16="http://schemas.microsoft.com/office/drawing/2014/main" id="{653FF13D-2255-C4D7-3AE9-42630F024BA3}"/>
                </a:ext>
              </a:extLst>
            </p:cNvPr>
            <p:cNvSpPr txBox="1"/>
            <p:nvPr/>
          </p:nvSpPr>
          <p:spPr>
            <a:xfrm>
              <a:off x="8328583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Be the first to sign up for </a:t>
              </a:r>
              <a:br>
                <a:rPr lang="en-GB" sz="1400" b="1" kern="0">
                  <a:latin typeface="Univers Next for HSBC Light" panose="020B0403030202020203" pitchFamily="34" charset="0"/>
                </a:rPr>
              </a:br>
              <a:r>
                <a:rPr lang="en-GB" sz="1400" b="1" kern="0">
                  <a:latin typeface="Univers Next for HSBC Light" panose="020B0403030202020203" pitchFamily="34" charset="0"/>
                </a:rPr>
                <a:t>our exclusive shopping app.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30% off most items and free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delivery for the next hour.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Download at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www.Easyspend.972365.ru 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11544D5-D57A-9741-4F88-AAF59903711C}"/>
              </a:ext>
            </a:extLst>
          </p:cNvPr>
          <p:cNvGrpSpPr/>
          <p:nvPr/>
        </p:nvGrpSpPr>
        <p:grpSpPr>
          <a:xfrm>
            <a:off x="730800" y="5760000"/>
            <a:ext cx="10730402" cy="498238"/>
            <a:chOff x="883199" y="5718000"/>
            <a:chExt cx="10730402" cy="498238"/>
          </a:xfrm>
        </p:grpSpPr>
        <p:sp>
          <p:nvSpPr>
            <p:cNvPr id="45" name="object 7">
              <a:extLst>
                <a:ext uri="{FF2B5EF4-FFF2-40B4-BE49-F238E27FC236}">
                  <a16:creationId xmlns:a16="http://schemas.microsoft.com/office/drawing/2014/main" id="{388DACDD-FAE8-E250-A3DE-47D8AD56E46A}"/>
                </a:ext>
              </a:extLst>
            </p:cNvPr>
            <p:cNvSpPr txBox="1"/>
            <p:nvPr/>
          </p:nvSpPr>
          <p:spPr>
            <a:xfrm>
              <a:off x="883199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EC7046"/>
                  </a:solidFill>
                  <a:latin typeface="Univers Next for HSBC Light" panose="020B0403030202020203" pitchFamily="34" charset="0"/>
                </a:rPr>
                <a:t>Legal/Beware</a:t>
              </a:r>
            </a:p>
          </p:txBody>
        </p:sp>
        <p:sp>
          <p:nvSpPr>
            <p:cNvPr id="46" name="object 7">
              <a:extLst>
                <a:ext uri="{FF2B5EF4-FFF2-40B4-BE49-F238E27FC236}">
                  <a16:creationId xmlns:a16="http://schemas.microsoft.com/office/drawing/2014/main" id="{6A53F9B8-FF8D-D5EA-C831-E8DC3941D23F}"/>
                </a:ext>
              </a:extLst>
            </p:cNvPr>
            <p:cNvSpPr txBox="1"/>
            <p:nvPr/>
          </p:nvSpPr>
          <p:spPr>
            <a:xfrm>
              <a:off x="4628400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1C7F55"/>
                  </a:solidFill>
                  <a:latin typeface="Univers Next for HSBC Light" panose="020B0403030202020203" pitchFamily="34" charset="0"/>
                </a:rPr>
                <a:t>Safe</a:t>
              </a:r>
            </a:p>
          </p:txBody>
        </p:sp>
        <p:sp>
          <p:nvSpPr>
            <p:cNvPr id="47" name="object 7">
              <a:extLst>
                <a:ext uri="{FF2B5EF4-FFF2-40B4-BE49-F238E27FC236}">
                  <a16:creationId xmlns:a16="http://schemas.microsoft.com/office/drawing/2014/main" id="{317BA3CE-049D-5398-4025-96A1DDF66F75}"/>
                </a:ext>
              </a:extLst>
            </p:cNvPr>
            <p:cNvSpPr txBox="1"/>
            <p:nvPr/>
          </p:nvSpPr>
          <p:spPr>
            <a:xfrm>
              <a:off x="8373601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DB0011"/>
                  </a:solidFill>
                  <a:latin typeface="Univers Next for HSBC Light" panose="020B0403030202020203" pitchFamily="34" charset="0"/>
                </a:rPr>
                <a:t>Dangerous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12C32ED7-3C80-10E7-FBFE-E5BFC5BCD89D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51" name="Slide number">
            <a:extLst>
              <a:ext uri="{FF2B5EF4-FFF2-40B4-BE49-F238E27FC236}">
                <a16:creationId xmlns:a16="http://schemas.microsoft.com/office/drawing/2014/main" id="{509891D6-9003-7C64-95BA-7D5853BDA8AB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13</a:t>
            </a:fld>
            <a:endParaRPr lang="en-GB" altLang="zh-TW" sz="1000" b="0" i="0" kern="120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55A31649-8CBD-1F6A-C258-B2DD3081F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7263" y="2240713"/>
            <a:ext cx="4587875" cy="4587875"/>
          </a:xfrm>
          <a:prstGeom prst="rect">
            <a:avLst/>
          </a:prstGeom>
        </p:spPr>
      </p:pic>
      <p:pic>
        <p:nvPicPr>
          <p:cNvPr id="55" name="Graphic 54">
            <a:extLst>
              <a:ext uri="{FF2B5EF4-FFF2-40B4-BE49-F238E27FC236}">
                <a16:creationId xmlns:a16="http://schemas.microsoft.com/office/drawing/2014/main" id="{290AE0F7-C36F-B95B-F93D-F6B588F3B1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722562" y="903797"/>
            <a:ext cx="6746875" cy="6746875"/>
          </a:xfrm>
          <a:prstGeom prst="rect">
            <a:avLst/>
          </a:prstGeom>
        </p:spPr>
      </p:pic>
      <p:pic>
        <p:nvPicPr>
          <p:cNvPr id="57" name="Graphic 56">
            <a:extLst>
              <a:ext uri="{FF2B5EF4-FFF2-40B4-BE49-F238E27FC236}">
                <a16:creationId xmlns:a16="http://schemas.microsoft.com/office/drawing/2014/main" id="{E36188EF-7A3D-7BD3-AACE-BBF4DA4B1C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400000">
            <a:off x="934521" y="2965960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1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174;p8">
            <a:extLst>
              <a:ext uri="{FF2B5EF4-FFF2-40B4-BE49-F238E27FC236}">
                <a16:creationId xmlns:a16="http://schemas.microsoft.com/office/drawing/2014/main" id="{FF65557B-DCBF-D3CF-D192-D7C3B365E28F}"/>
              </a:ext>
            </a:extLst>
          </p:cNvPr>
          <p:cNvSpPr txBox="1">
            <a:spLocks/>
          </p:cNvSpPr>
          <p:nvPr/>
        </p:nvSpPr>
        <p:spPr>
          <a:xfrm>
            <a:off x="17368107" y="2922833"/>
            <a:ext cx="2551800" cy="20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●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○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Roboto"/>
              <a:buChar char="■"/>
              <a:defRPr sz="15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1500"/>
              <a:buFont typeface="Roboto"/>
              <a:buNone/>
              <a:tabLst/>
              <a:defRPr/>
            </a:pPr>
            <a:endParaRPr kumimoji="0" lang="en-GB" sz="15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A456B895-5340-FC1C-4336-0E2821FDF6E5}"/>
              </a:ext>
            </a:extLst>
          </p:cNvPr>
          <p:cNvSpPr txBox="1">
            <a:spLocks/>
          </p:cNvSpPr>
          <p:nvPr/>
        </p:nvSpPr>
        <p:spPr>
          <a:xfrm>
            <a:off x="550800" y="453600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spc="-150">
                <a:solidFill>
                  <a:schemeClr val="tx1"/>
                </a:solidFill>
                <a:latin typeface="Univers Next for HSBC Thin" panose="020B0303030202020203" pitchFamily="34" charset="77"/>
              </a:rPr>
              <a:t>Fact or Fake? – Fake Goods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6D6F8F-078E-FE8F-622B-F765C3603A8D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5FE946F-0DD1-2308-618B-251FAFD5F4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14</a:t>
            </a:fld>
            <a:endParaRPr lang="en-GB" altLang="zh-TW" sz="1000" b="0" i="0" kern="120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FB2599-5E9F-ED06-E7FF-DFB2EFB813BE}"/>
              </a:ext>
            </a:extLst>
          </p:cNvPr>
          <p:cNvSpPr/>
          <p:nvPr/>
        </p:nvSpPr>
        <p:spPr>
          <a:xfrm>
            <a:off x="550800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E9372-16BE-8E07-608D-80B6F4A46CE4}"/>
              </a:ext>
            </a:extLst>
          </p:cNvPr>
          <p:cNvSpPr/>
          <p:nvPr/>
        </p:nvSpPr>
        <p:spPr>
          <a:xfrm>
            <a:off x="4296001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C555F32-E303-1B33-E366-C23F6E67C69F}"/>
              </a:ext>
            </a:extLst>
          </p:cNvPr>
          <p:cNvSpPr/>
          <p:nvPr/>
        </p:nvSpPr>
        <p:spPr>
          <a:xfrm>
            <a:off x="8041202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61BC1F1C-321F-4F5F-13E7-D0032C187947}"/>
              </a:ext>
            </a:extLst>
          </p:cNvPr>
          <p:cNvSpPr txBox="1"/>
          <p:nvPr/>
        </p:nvSpPr>
        <p:spPr>
          <a:xfrm>
            <a:off x="730799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20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1.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1B8D3DB8-D770-B7C8-AF5D-33F177BF9CAD}"/>
              </a:ext>
            </a:extLst>
          </p:cNvPr>
          <p:cNvSpPr txBox="1"/>
          <p:nvPr/>
        </p:nvSpPr>
        <p:spPr>
          <a:xfrm>
            <a:off x="4476000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15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2.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0430FEA7-FA20-BD54-D4D3-2AC793B5A7CD}"/>
              </a:ext>
            </a:extLst>
          </p:cNvPr>
          <p:cNvSpPr txBox="1"/>
          <p:nvPr/>
        </p:nvSpPr>
        <p:spPr>
          <a:xfrm>
            <a:off x="8221201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35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3.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1248E5-FCD1-5FDF-2043-660BE9162F71}"/>
              </a:ext>
            </a:extLst>
          </p:cNvPr>
          <p:cNvGrpSpPr/>
          <p:nvPr/>
        </p:nvGrpSpPr>
        <p:grpSpPr>
          <a:xfrm>
            <a:off x="730800" y="2016000"/>
            <a:ext cx="10730402" cy="1728000"/>
            <a:chOff x="838181" y="2016000"/>
            <a:chExt cx="10730402" cy="1728000"/>
          </a:xfrm>
        </p:grpSpPr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D9628F46-CBA7-6795-E57A-51BE3300EA5C}"/>
                </a:ext>
              </a:extLst>
            </p:cNvPr>
            <p:cNvSpPr txBox="1"/>
            <p:nvPr/>
          </p:nvSpPr>
          <p:spPr>
            <a:xfrm>
              <a:off x="838181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Selling old phone to earn </a:t>
              </a:r>
              <a:b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</a:b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money for new laptop.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Come</a:t>
              </a:r>
              <a:r>
                <a:rPr lang="en-GB" sz="1400" b="1" kern="0">
                  <a:latin typeface="Univers Next for HSBC Light" panose="020B0403030202020203" pitchFamily="34" charset="0"/>
                </a:rPr>
                <a:t>s with protective </a:t>
              </a:r>
              <a:br>
                <a:rPr lang="en-GB" sz="1400" b="1" kern="0">
                  <a:latin typeface="Univers Next for HSBC Light" panose="020B0403030202020203" pitchFamily="34" charset="0"/>
                </a:rPr>
              </a:br>
              <a:r>
                <a:rPr lang="en-GB" sz="1400" b="1" kern="0">
                  <a:latin typeface="Univers Next for HSBC Light" panose="020B0403030202020203" pitchFamily="34" charset="0"/>
                </a:rPr>
                <a:t>case but no charger.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PayPal Verified.</a:t>
              </a: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  </a:t>
              </a:r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3D768306-9813-3D88-BCD3-E4805D65826E}"/>
                </a:ext>
              </a:extLst>
            </p:cNvPr>
            <p:cNvSpPr txBox="1"/>
            <p:nvPr/>
          </p:nvSpPr>
          <p:spPr>
            <a:xfrm>
              <a:off x="4583382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Ultra HD </a:t>
              </a:r>
              <a:r>
                <a:rPr kumimoji="0" lang="en-GB" sz="1400" b="1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Progector</a:t>
              </a: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 and </a:t>
              </a:r>
              <a:r>
                <a:rPr kumimoji="0" lang="en-GB" sz="1400" b="1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Screeen</a:t>
              </a:r>
              <a:endParaRPr kumimoji="0" lang="en-GB" sz="1400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nivers Next for HSBC Light" panose="020B0403030202020203" pitchFamily="34" charset="0"/>
                <a:sym typeface="Roboto"/>
              </a:endParaRPr>
            </a:p>
            <a:p>
              <a:pPr marL="0" indent="0" algn="ctr">
                <a:spcAft>
                  <a:spcPts val="900"/>
                </a:spcAft>
                <a:buClr>
                  <a:srgbClr val="3F3F3F"/>
                </a:buClr>
                <a:buNone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M8ssive r3duction</a:t>
              </a:r>
              <a:endParaRPr kumimoji="0" lang="en-GB" sz="1400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nivers Next for HSBC Light" panose="020B0403030202020203" pitchFamily="34" charset="0"/>
                <a:sym typeface="Robo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Now only £25 whilst st8cks last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Please </a:t>
              </a:r>
              <a:r>
                <a:rPr lang="en-GB" sz="1400" b="1" kern="0">
                  <a:latin typeface="Univers Next for HSBC Light" panose="020B0403030202020203" pitchFamily="34" charset="0"/>
                </a:rPr>
                <a:t>p</a:t>
              </a:r>
              <a:r>
                <a:rPr kumimoji="0" lang="en-GB" sz="1400" b="1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rvide</a:t>
              </a: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 </a:t>
              </a:r>
              <a:r>
                <a:rPr lang="en-GB" sz="1400" b="1" kern="0">
                  <a:latin typeface="Univers Next for HSBC Light" panose="020B0403030202020203" pitchFamily="34" charset="0"/>
                </a:rPr>
                <a:t>c</a:t>
              </a:r>
              <a:r>
                <a:rPr kumimoji="0" lang="en-GB" sz="1400" b="1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rd</a:t>
              </a: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 details</a:t>
              </a:r>
            </a:p>
          </p:txBody>
        </p:sp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D5222593-944A-956B-3B36-69ADCE6A5DFD}"/>
                </a:ext>
              </a:extLst>
            </p:cNvPr>
            <p:cNvSpPr txBox="1"/>
            <p:nvPr/>
          </p:nvSpPr>
          <p:spPr>
            <a:xfrm>
              <a:off x="8328583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Hair straighteners.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Never been used.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Unwanted Christmas gift.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Will </a:t>
              </a:r>
              <a:r>
                <a:rPr lang="en-GB" sz="1400" b="1" kern="0">
                  <a:latin typeface="Univers Next for HSBC Light" panose="020B0403030202020203" pitchFamily="34" charset="0"/>
                </a:rPr>
                <a:t>post first class once you </a:t>
              </a:r>
              <a:br>
                <a:rPr lang="en-GB" sz="1400" b="1" kern="0">
                  <a:latin typeface="Univers Next for HSBC Light" panose="020B0403030202020203" pitchFamily="34" charset="0"/>
                </a:rPr>
              </a:br>
              <a:r>
                <a:rPr lang="en-GB" sz="1400" b="1" kern="0">
                  <a:latin typeface="Univers Next for HSBC Light" panose="020B0403030202020203" pitchFamily="34" charset="0"/>
                </a:rPr>
                <a:t>pay £40 into my online account.</a:t>
              </a:r>
              <a:endParaRPr kumimoji="0" lang="en-GB" sz="1400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nivers Next for HSBC Light" panose="020B0403030202020203" pitchFamily="34" charset="0"/>
                <a:sym typeface="Roboto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21CAD87-C50E-943B-95E8-54595EF06A5E}"/>
              </a:ext>
            </a:extLst>
          </p:cNvPr>
          <p:cNvGrpSpPr/>
          <p:nvPr/>
        </p:nvGrpSpPr>
        <p:grpSpPr>
          <a:xfrm>
            <a:off x="730800" y="5760000"/>
            <a:ext cx="10730402" cy="498238"/>
            <a:chOff x="883199" y="5718000"/>
            <a:chExt cx="10730402" cy="498238"/>
          </a:xfrm>
        </p:grpSpPr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9A055784-5068-665E-B0A8-B98AFC5B746A}"/>
                </a:ext>
              </a:extLst>
            </p:cNvPr>
            <p:cNvSpPr txBox="1"/>
            <p:nvPr/>
          </p:nvSpPr>
          <p:spPr>
            <a:xfrm>
              <a:off x="883199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1C7F55"/>
                  </a:solidFill>
                  <a:latin typeface="Univers Next for HSBC Light" panose="020B0403030202020203" pitchFamily="34" charset="0"/>
                </a:rPr>
                <a:t>Safe</a:t>
              </a:r>
            </a:p>
          </p:txBody>
        </p:sp>
        <p:sp>
          <p:nvSpPr>
            <p:cNvPr id="35" name="object 7">
              <a:extLst>
                <a:ext uri="{FF2B5EF4-FFF2-40B4-BE49-F238E27FC236}">
                  <a16:creationId xmlns:a16="http://schemas.microsoft.com/office/drawing/2014/main" id="{B1174F5A-5036-AC53-944B-6062CB9D0BFC}"/>
                </a:ext>
              </a:extLst>
            </p:cNvPr>
            <p:cNvSpPr txBox="1"/>
            <p:nvPr/>
          </p:nvSpPr>
          <p:spPr>
            <a:xfrm>
              <a:off x="4628400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DB0011"/>
                  </a:solidFill>
                  <a:latin typeface="Univers Next for HSBC Light" panose="020B0403030202020203" pitchFamily="34" charset="0"/>
                </a:rPr>
                <a:t>Dangerous</a:t>
              </a:r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D534C60D-F349-5DB2-2984-7FB6C0915F57}"/>
                </a:ext>
              </a:extLst>
            </p:cNvPr>
            <p:cNvSpPr txBox="1"/>
            <p:nvPr/>
          </p:nvSpPr>
          <p:spPr>
            <a:xfrm>
              <a:off x="8373601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EC7046"/>
                  </a:solidFill>
                  <a:latin typeface="Univers Next for HSBC Light" panose="020B0403030202020203" pitchFamily="34" charset="0"/>
                </a:rPr>
                <a:t>Legal/Beware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8538244F-25DF-408A-E0E0-4647FD463A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573709" y="1883081"/>
            <a:ext cx="5397500" cy="5397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9D6BC8E7-4765-EF81-5450-C714D26DEC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881562" y="3351003"/>
            <a:ext cx="2428875" cy="24288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72E98FAC-FF38-05B5-6DB3-D50BB8774B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288708" y="2172834"/>
            <a:ext cx="4857750" cy="485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18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1">
            <a:extLst>
              <a:ext uri="{FF2B5EF4-FFF2-40B4-BE49-F238E27FC236}">
                <a16:creationId xmlns:a16="http://schemas.microsoft.com/office/drawing/2014/main" id="{0795A78F-EC94-887F-4D75-445A02C2B700}"/>
              </a:ext>
            </a:extLst>
          </p:cNvPr>
          <p:cNvSpPr txBox="1">
            <a:spLocks/>
          </p:cNvSpPr>
          <p:nvPr/>
        </p:nvSpPr>
        <p:spPr>
          <a:xfrm>
            <a:off x="550800" y="453600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spc="-150">
                <a:solidFill>
                  <a:schemeClr val="tx1"/>
                </a:solidFill>
                <a:latin typeface="Univers Next for HSBC Thin" panose="020B0303030202020203" pitchFamily="34" charset="77"/>
              </a:rPr>
              <a:t>Fact or Fake? – Fake Jobs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DD830C-28F8-AB8C-C0A2-8FACAE78F7BB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10" name="Slide number">
            <a:extLst>
              <a:ext uri="{FF2B5EF4-FFF2-40B4-BE49-F238E27FC236}">
                <a16:creationId xmlns:a16="http://schemas.microsoft.com/office/drawing/2014/main" id="{078A5996-79CA-DA54-AAD6-C48EFF4355F7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15</a:t>
            </a:fld>
            <a:endParaRPr lang="en-GB" altLang="zh-TW" sz="1000" b="0" i="0" kern="120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D70F793-76C2-D795-E6BC-B9217CF1B3B9}"/>
              </a:ext>
            </a:extLst>
          </p:cNvPr>
          <p:cNvSpPr/>
          <p:nvPr/>
        </p:nvSpPr>
        <p:spPr>
          <a:xfrm>
            <a:off x="550800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18E7DE5-2399-6ABD-27A4-CD9DCDF25854}"/>
              </a:ext>
            </a:extLst>
          </p:cNvPr>
          <p:cNvSpPr/>
          <p:nvPr/>
        </p:nvSpPr>
        <p:spPr>
          <a:xfrm>
            <a:off x="4296001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804C91-B88B-33C9-3E39-E10902141FE2}"/>
              </a:ext>
            </a:extLst>
          </p:cNvPr>
          <p:cNvSpPr/>
          <p:nvPr/>
        </p:nvSpPr>
        <p:spPr>
          <a:xfrm>
            <a:off x="8041202" y="1425600"/>
            <a:ext cx="3600000" cy="4104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bject 7">
            <a:extLst>
              <a:ext uri="{FF2B5EF4-FFF2-40B4-BE49-F238E27FC236}">
                <a16:creationId xmlns:a16="http://schemas.microsoft.com/office/drawing/2014/main" id="{34796D29-BDED-A40D-5A43-201C4CAB8673}"/>
              </a:ext>
            </a:extLst>
          </p:cNvPr>
          <p:cNvSpPr txBox="1"/>
          <p:nvPr/>
        </p:nvSpPr>
        <p:spPr>
          <a:xfrm>
            <a:off x="730799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20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1.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id="{B8B58B35-8E81-4489-85FC-B74158D6E353}"/>
              </a:ext>
            </a:extLst>
          </p:cNvPr>
          <p:cNvSpPr txBox="1"/>
          <p:nvPr/>
        </p:nvSpPr>
        <p:spPr>
          <a:xfrm>
            <a:off x="4476000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15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2.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B26EA682-8C47-4399-B7A1-05807D96E719}"/>
              </a:ext>
            </a:extLst>
          </p:cNvPr>
          <p:cNvSpPr txBox="1"/>
          <p:nvPr/>
        </p:nvSpPr>
        <p:spPr>
          <a:xfrm>
            <a:off x="8221201" y="1529400"/>
            <a:ext cx="3240000" cy="498238"/>
          </a:xfrm>
          <a:prstGeom prst="rect">
            <a:avLst/>
          </a:prstGeom>
        </p:spPr>
        <p:txBody>
          <a:bodyPr vert="horz" wrap="square" lIns="0" tIns="12700" rIns="0" bIns="0" rtlCol="0">
            <a:noAutofit/>
          </a:bodyPr>
          <a:lstStyle/>
          <a:p>
            <a:pPr marL="12724" defTabSz="916137">
              <a:spcBef>
                <a:spcPts val="100"/>
              </a:spcBef>
            </a:pPr>
            <a:r>
              <a:rPr lang="en-GB" sz="2000" b="1" spc="-35">
                <a:solidFill>
                  <a:srgbClr val="231F20"/>
                </a:solidFill>
                <a:latin typeface="Univers Next for HSBC Light" panose="020B0403030202020203" pitchFamily="34" charset="0"/>
                <a:cs typeface="UniversNextforHSBC-Medium"/>
              </a:rPr>
              <a:t>3.</a:t>
            </a:r>
            <a:endParaRPr lang="en-GB" sz="2000" b="1">
              <a:solidFill>
                <a:prstClr val="black"/>
              </a:solidFill>
              <a:latin typeface="Univers Next for HSBC Light" panose="020B0403030202020203" pitchFamily="34" charset="0"/>
              <a:cs typeface="UniversNextforHSBC-Medium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8C6B8AA-8F1B-BBAE-971B-58C90AA51878}"/>
              </a:ext>
            </a:extLst>
          </p:cNvPr>
          <p:cNvGrpSpPr/>
          <p:nvPr/>
        </p:nvGrpSpPr>
        <p:grpSpPr>
          <a:xfrm>
            <a:off x="730800" y="2016000"/>
            <a:ext cx="10730402" cy="1728000"/>
            <a:chOff x="838181" y="2016000"/>
            <a:chExt cx="10730402" cy="1728000"/>
          </a:xfrm>
        </p:grpSpPr>
        <p:sp>
          <p:nvSpPr>
            <p:cNvPr id="18" name="object 7">
              <a:extLst>
                <a:ext uri="{FF2B5EF4-FFF2-40B4-BE49-F238E27FC236}">
                  <a16:creationId xmlns:a16="http://schemas.microsoft.com/office/drawing/2014/main" id="{A1108D18-32E1-0773-8896-FFABDF51C379}"/>
                </a:ext>
              </a:extLst>
            </p:cNvPr>
            <p:cNvSpPr txBox="1"/>
            <p:nvPr/>
          </p:nvSpPr>
          <p:spPr>
            <a:xfrm>
              <a:off x="838181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Urgent need for support </a:t>
              </a:r>
              <a:r>
                <a:rPr lang="en-GB" sz="1400" b="1" kern="0">
                  <a:latin typeface="Univers Next for HSBC Light" panose="020B0403030202020203" pitchFamily="34" charset="0"/>
                </a:rPr>
                <a:t>s</a:t>
              </a:r>
              <a:r>
                <a:rPr kumimoji="0" lang="en-GB" sz="1400" b="1" u="none" strike="noStrike" kern="0" cap="none" spc="0" normalizeH="0" baseline="0" noProof="0" err="1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taff</a:t>
              </a: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 </a:t>
              </a:r>
              <a:b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</a:b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at hospitals in your local area.</a:t>
              </a:r>
              <a:endParaRPr lang="en-GB" sz="1400" b="1" kern="0">
                <a:latin typeface="Univers Next for HSBC Light" panose="020B0403030202020203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To progress your application </a:t>
              </a:r>
              <a:br>
                <a:rPr lang="en-GB" sz="1400" b="1" kern="0">
                  <a:latin typeface="Univers Next for HSBC Light" panose="020B0403030202020203" pitchFamily="34" charset="0"/>
                </a:rPr>
              </a:br>
              <a:r>
                <a:rPr lang="en-GB" sz="1400" b="1" kern="0">
                  <a:latin typeface="Univers Next for HSBC Light" panose="020B0403030202020203" pitchFamily="34" charset="0"/>
                </a:rPr>
                <a:t>pay £75 to cover DBS checks </a:t>
              </a:r>
              <a:br>
                <a:rPr lang="en-GB" sz="1400" b="1" kern="0">
                  <a:latin typeface="Univers Next for HSBC Light" panose="020B0403030202020203" pitchFamily="34" charset="0"/>
                </a:rPr>
              </a:br>
              <a:r>
                <a:rPr lang="en-GB" sz="1400" b="1" kern="0">
                  <a:latin typeface="Univers Next for HSBC Light" panose="020B0403030202020203" pitchFamily="34" charset="0"/>
                </a:rPr>
                <a:t>and processing.</a:t>
              </a:r>
            </a:p>
          </p:txBody>
        </p:sp>
        <p:sp>
          <p:nvSpPr>
            <p:cNvPr id="29" name="object 7">
              <a:extLst>
                <a:ext uri="{FF2B5EF4-FFF2-40B4-BE49-F238E27FC236}">
                  <a16:creationId xmlns:a16="http://schemas.microsoft.com/office/drawing/2014/main" id="{4799B86F-514E-E57F-FF5D-7F2391C047EA}"/>
                </a:ext>
              </a:extLst>
            </p:cNvPr>
            <p:cNvSpPr txBox="1"/>
            <p:nvPr/>
          </p:nvSpPr>
          <p:spPr>
            <a:xfrm>
              <a:off x="4583382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Payment Processing Operative.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Flexible Hours.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Earn commission on each payment.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Great</a:t>
              </a:r>
              <a:r>
                <a:rPr lang="en-GB" sz="1400" b="1" kern="0">
                  <a:latin typeface="Univers Next for HSBC Light" panose="020B0403030202020203" pitchFamily="34" charset="0"/>
                </a:rPr>
                <a:t> way to earn fast.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endParaRPr kumimoji="0" lang="en-GB" sz="1400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nivers Next for HSBC Light" panose="020B0403030202020203" pitchFamily="34" charset="0"/>
                <a:sym typeface="Roboto"/>
              </a:endParaRPr>
            </a:p>
          </p:txBody>
        </p:sp>
        <p:sp>
          <p:nvSpPr>
            <p:cNvPr id="32" name="object 7">
              <a:extLst>
                <a:ext uri="{FF2B5EF4-FFF2-40B4-BE49-F238E27FC236}">
                  <a16:creationId xmlns:a16="http://schemas.microsoft.com/office/drawing/2014/main" id="{F5AA2607-6482-B866-F3E5-008C5EAC306D}"/>
                </a:ext>
              </a:extLst>
            </p:cNvPr>
            <p:cNvSpPr txBox="1"/>
            <p:nvPr/>
          </p:nvSpPr>
          <p:spPr>
            <a:xfrm>
              <a:off x="8328583" y="2016000"/>
              <a:ext cx="3240000" cy="1728000"/>
            </a:xfrm>
            <a:prstGeom prst="rect">
              <a:avLst/>
            </a:prstGeom>
          </p:spPr>
          <p:txBody>
            <a:bodyPr vert="horz" wrap="square" lIns="0" tIns="12700" rIns="0" bIns="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Interested in weekend work </a:t>
              </a:r>
              <a:b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</a:br>
              <a:r>
                <a:rPr kumimoji="0" lang="en-GB" sz="1400" b="1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Univers Next for HSBC Light" panose="020B0403030202020203" pitchFamily="34" charset="0"/>
                  <a:sym typeface="Roboto"/>
                </a:rPr>
                <a:t>at our family run restaurant?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400" b="1" kern="0">
                  <a:latin typeface="Univers Next for HSBC Light" panose="020B0403030202020203" pitchFamily="34" charset="0"/>
                </a:rPr>
                <a:t>Please visit our careers page </a:t>
              </a:r>
              <a:br>
                <a:rPr lang="en-GB" sz="1400" b="1" kern="0">
                  <a:latin typeface="Univers Next for HSBC Light" panose="020B0403030202020203" pitchFamily="34" charset="0"/>
                </a:rPr>
              </a:br>
              <a:r>
                <a:rPr lang="en-GB" sz="1400" b="1" kern="0">
                  <a:latin typeface="Univers Next for HSBC Light" panose="020B0403030202020203" pitchFamily="34" charset="0"/>
                </a:rPr>
                <a:t>to find out more and start the application process.</a:t>
              </a:r>
              <a:endParaRPr kumimoji="0" lang="en-GB" sz="1400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nivers Next for HSBC Light" panose="020B0403030202020203" pitchFamily="34" charset="0"/>
                <a:sym typeface="Robo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90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endParaRPr kumimoji="0" lang="en-GB" sz="1400" b="1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Univers Next for HSBC Light" panose="020B0403030202020203" pitchFamily="34" charset="0"/>
                <a:sym typeface="Roboto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endParaRPr lang="en-GB" sz="1400" b="1" kern="0">
                <a:latin typeface="Univers Next for HSBC Light" panose="020B0403030202020203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C2E13B5-9D3C-DCBF-C989-0F812370BE73}"/>
              </a:ext>
            </a:extLst>
          </p:cNvPr>
          <p:cNvGrpSpPr/>
          <p:nvPr/>
        </p:nvGrpSpPr>
        <p:grpSpPr>
          <a:xfrm>
            <a:off x="730800" y="5760000"/>
            <a:ext cx="10730402" cy="498238"/>
            <a:chOff x="883199" y="5718000"/>
            <a:chExt cx="10730402" cy="498238"/>
          </a:xfrm>
        </p:grpSpPr>
        <p:sp>
          <p:nvSpPr>
            <p:cNvPr id="34" name="object 7">
              <a:extLst>
                <a:ext uri="{FF2B5EF4-FFF2-40B4-BE49-F238E27FC236}">
                  <a16:creationId xmlns:a16="http://schemas.microsoft.com/office/drawing/2014/main" id="{2B32C7FF-AAC5-CFAD-C586-25E8FBD86B30}"/>
                </a:ext>
              </a:extLst>
            </p:cNvPr>
            <p:cNvSpPr txBox="1"/>
            <p:nvPr/>
          </p:nvSpPr>
          <p:spPr>
            <a:xfrm>
              <a:off x="883199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EC7046"/>
                  </a:solidFill>
                  <a:latin typeface="Univers Next for HSBC Light" panose="020B0403030202020203" pitchFamily="34" charset="0"/>
                </a:rPr>
                <a:t>Legal/Beware</a:t>
              </a:r>
            </a:p>
          </p:txBody>
        </p:sp>
        <p:sp>
          <p:nvSpPr>
            <p:cNvPr id="35" name="object 7">
              <a:extLst>
                <a:ext uri="{FF2B5EF4-FFF2-40B4-BE49-F238E27FC236}">
                  <a16:creationId xmlns:a16="http://schemas.microsoft.com/office/drawing/2014/main" id="{6217C733-E0B6-CA6E-773F-ED6FF518B35E}"/>
                </a:ext>
              </a:extLst>
            </p:cNvPr>
            <p:cNvSpPr txBox="1"/>
            <p:nvPr/>
          </p:nvSpPr>
          <p:spPr>
            <a:xfrm>
              <a:off x="4628400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DB0011"/>
                  </a:solidFill>
                  <a:latin typeface="Univers Next for HSBC Light" panose="020B0403030202020203" pitchFamily="34" charset="0"/>
                </a:rPr>
                <a:t>Dangerous</a:t>
              </a:r>
            </a:p>
          </p:txBody>
        </p:sp>
        <p:sp>
          <p:nvSpPr>
            <p:cNvPr id="36" name="object 7">
              <a:extLst>
                <a:ext uri="{FF2B5EF4-FFF2-40B4-BE49-F238E27FC236}">
                  <a16:creationId xmlns:a16="http://schemas.microsoft.com/office/drawing/2014/main" id="{3B065A3C-2540-A5F0-06E8-F3ADA47F3B14}"/>
                </a:ext>
              </a:extLst>
            </p:cNvPr>
            <p:cNvSpPr txBox="1"/>
            <p:nvPr/>
          </p:nvSpPr>
          <p:spPr>
            <a:xfrm>
              <a:off x="8373601" y="5718000"/>
              <a:ext cx="3240000" cy="4982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algn="ctr"/>
              <a:r>
                <a:rPr lang="en-GB" sz="2400" b="1">
                  <a:solidFill>
                    <a:srgbClr val="1C7F55"/>
                  </a:solidFill>
                  <a:latin typeface="Univers Next for HSBC Light" panose="020B0403030202020203" pitchFamily="34" charset="0"/>
                </a:rPr>
                <a:t>Safe</a:t>
              </a:r>
            </a:p>
          </p:txBody>
        </p:sp>
      </p:grpSp>
      <p:pic>
        <p:nvPicPr>
          <p:cNvPr id="3" name="Graphic 2">
            <a:extLst>
              <a:ext uri="{FF2B5EF4-FFF2-40B4-BE49-F238E27FC236}">
                <a16:creationId xmlns:a16="http://schemas.microsoft.com/office/drawing/2014/main" id="{058B938F-7DB8-E447-D925-3A973F168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6000" y="2774784"/>
            <a:ext cx="3238500" cy="3238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2F095260-16A5-A7EB-2D93-628ECE664D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-600000">
            <a:off x="1136362" y="3179595"/>
            <a:ext cx="2428875" cy="242887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39A99CB1-2000-EB90-70C1-4F5F2328E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491827" y="3058434"/>
            <a:ext cx="2698750" cy="26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0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FF4A26B-879C-6C85-765C-DB8A7A085E1B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2C7DD3F-35B5-A9E0-4821-B2D2801280F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16</a:t>
            </a:fld>
            <a:endParaRPr lang="en-GB" altLang="zh-TW" sz="1000" b="0" i="0" kern="120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10" name="Title 11">
            <a:extLst>
              <a:ext uri="{FF2B5EF4-FFF2-40B4-BE49-F238E27FC236}">
                <a16:creationId xmlns:a16="http://schemas.microsoft.com/office/drawing/2014/main" id="{24A29FC4-9B3D-AD46-6FE8-037A64020B7D}"/>
              </a:ext>
            </a:extLst>
          </p:cNvPr>
          <p:cNvSpPr txBox="1">
            <a:spLocks/>
          </p:cNvSpPr>
          <p:nvPr/>
        </p:nvSpPr>
        <p:spPr>
          <a:xfrm>
            <a:off x="550800" y="453600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spc="-150">
                <a:solidFill>
                  <a:srgbClr val="333333"/>
                </a:solidFill>
                <a:latin typeface="Univers Next for HSBC Thin" panose="020B0303030202020203" pitchFamily="34" charset="77"/>
              </a:rPr>
              <a:t>Summary: Staying safe on social media</a:t>
            </a:r>
            <a:endParaRPr lang="en-US" sz="4400" kern="0" spc="-150">
              <a:solidFill>
                <a:srgbClr val="333333"/>
              </a:solidFill>
              <a:latin typeface="Univers Next for HSBC Thin" panose="020B0303030202020203" pitchFamily="34" charset="77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EBB72C53-84E0-7190-4F12-07254D02F3C1}"/>
              </a:ext>
            </a:extLst>
          </p:cNvPr>
          <p:cNvSpPr txBox="1">
            <a:spLocks/>
          </p:cNvSpPr>
          <p:nvPr/>
        </p:nvSpPr>
        <p:spPr>
          <a:xfrm>
            <a:off x="550800" y="1425600"/>
            <a:ext cx="7107300" cy="3243701"/>
          </a:xfrm>
          <a:prstGeom prst="rect">
            <a:avLst/>
          </a:prstGeom>
        </p:spPr>
        <p:txBody>
          <a:bodyPr vert="horz" wrap="square" lIns="0" tIns="11931" rIns="0" bIns="0" rtlCol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>
                <a:solidFill>
                  <a:srgbClr val="333333"/>
                </a:solidFill>
                <a:latin typeface="Univers Next for HSBC Light" panose="020B0403030202020203" pitchFamily="34" charset="0"/>
              </a:rPr>
              <a:t>Make it hard for criminals to get hold of your personal details – </a:t>
            </a:r>
            <a:br>
              <a:rPr lang="en-GB" sz="1600">
                <a:solidFill>
                  <a:srgbClr val="333333"/>
                </a:solidFill>
                <a:latin typeface="Univers Next for HSBC Light" panose="020B0403030202020203" pitchFamily="34" charset="0"/>
              </a:rPr>
            </a:br>
            <a:r>
              <a:rPr lang="en-GB" sz="1600">
                <a:solidFill>
                  <a:srgbClr val="333333"/>
                </a:solidFill>
                <a:latin typeface="Univers Next for HSBC Light" panose="020B0403030202020203" pitchFamily="34" charset="0"/>
              </a:rPr>
              <a:t>be careful what you share online</a:t>
            </a:r>
            <a:endParaRPr lang="en-GB" sz="1600" spc="-20">
              <a:solidFill>
                <a:srgbClr val="333333"/>
              </a:solidFill>
              <a:latin typeface="UniversNextforHSBC-Light"/>
              <a:cs typeface="UniversNextforHSBC-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>
                <a:solidFill>
                  <a:srgbClr val="333333"/>
                </a:solidFill>
                <a:latin typeface="Univers Next for HSBC Light" panose="020B0403030202020203" pitchFamily="34" charset="0"/>
              </a:rPr>
              <a:t>Review your settings, who can see your personal information?</a:t>
            </a:r>
            <a:endParaRPr lang="en-GB" sz="1600" kern="0" spc="-20">
              <a:solidFill>
                <a:srgbClr val="333333"/>
              </a:solidFill>
              <a:latin typeface="UniversNextforHSBC-Light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>
                <a:solidFill>
                  <a:srgbClr val="333333"/>
                </a:solidFill>
                <a:latin typeface="Univers Next for HSBC Light" panose="020B0403030202020203" pitchFamily="34" charset="0"/>
              </a:rPr>
              <a:t>Be vigilant of quizzes and games that gather personal information. Especially questions that may relate to online banking security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>
                <a:solidFill>
                  <a:srgbClr val="333333"/>
                </a:solidFill>
                <a:latin typeface="Univers Next for HSBC Light" panose="020B0403030202020203" pitchFamily="34" charset="0"/>
              </a:rPr>
              <a:t>Be wary of fake friends adding you, what are they trying to get from you? 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>
                <a:solidFill>
                  <a:srgbClr val="333333"/>
                </a:solidFill>
                <a:latin typeface="Univers Next for HSBC Light" panose="020B0403030202020203" pitchFamily="34" charset="0"/>
              </a:rPr>
              <a:t>Take the time to review links, job postings and adverts you may see on your social media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>
                <a:solidFill>
                  <a:srgbClr val="333333"/>
                </a:solidFill>
                <a:latin typeface="Univers Next for HSBC Light" panose="020B0403030202020203" pitchFamily="34" charset="0"/>
              </a:rPr>
              <a:t>If you think you have been a victim of a fraud, tell your bank and report the social media account immediately 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0E96375-C525-F6F2-B431-7C8BED943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78550" y="1082700"/>
            <a:ext cx="5937250" cy="593725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itting on the floor using her phone&#10;&#10;Description automatically generated">
            <a:extLst>
              <a:ext uri="{FF2B5EF4-FFF2-40B4-BE49-F238E27FC236}">
                <a16:creationId xmlns:a16="http://schemas.microsoft.com/office/drawing/2014/main" id="{1FDEE621-DCEA-62F8-9EA3-AB9672FA5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8650" y="-2571750"/>
            <a:ext cx="12001500" cy="12001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4A426C-D00C-D9A9-7865-7DAF479F7148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43D2BD51-7536-6F79-6639-63FB1979F08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17</a:t>
            </a:fld>
            <a:endParaRPr lang="en-GB" altLang="zh-TW" sz="1000" b="0" i="0" kern="120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203D03-02A7-4437-8BB4-A6E2F8AC093A}"/>
              </a:ext>
            </a:extLst>
          </p:cNvPr>
          <p:cNvSpPr txBox="1"/>
          <p:nvPr/>
        </p:nvSpPr>
        <p:spPr>
          <a:xfrm>
            <a:off x="550800" y="6552000"/>
            <a:ext cx="85297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000">
                <a:latin typeface="Univers Next for HSBC Light" panose="020B0403030202020203" pitchFamily="34" charset="0"/>
              </a:rPr>
              <a:t>Sources: According to </a:t>
            </a:r>
            <a:r>
              <a:rPr lang="en-GB" sz="1000" err="1">
                <a:latin typeface="Univers Next for HSBC Light" panose="020B0403030202020203" pitchFamily="34" charset="0"/>
              </a:rPr>
              <a:t>Comparitech</a:t>
            </a:r>
            <a:r>
              <a:rPr lang="en-GB" sz="1000">
                <a:latin typeface="Univers Next for HSBC Light" panose="020B0403030202020203" pitchFamily="34" charset="0"/>
              </a:rPr>
              <a:t> 2023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ABD33B7-EA31-8D3A-6BC3-800F9691046C}"/>
              </a:ext>
            </a:extLst>
          </p:cNvPr>
          <p:cNvSpPr>
            <a:spLocks/>
          </p:cNvSpPr>
          <p:nvPr/>
        </p:nvSpPr>
        <p:spPr bwMode="gray">
          <a:xfrm>
            <a:off x="550800" y="1425600"/>
            <a:ext cx="5472000" cy="4438576"/>
          </a:xfrm>
          <a:prstGeom prst="roundRect">
            <a:avLst>
              <a:gd name="adj" fmla="val 0"/>
            </a:avLst>
          </a:prstGeom>
          <a:noFill/>
        </p:spPr>
        <p:txBody>
          <a:bodyPr wrap="square" lIns="0" tIns="0" rIns="0" bIns="0" anchor="t">
            <a:noAutofit/>
          </a:bodyPr>
          <a:lstStyle/>
          <a:p>
            <a:pPr lvl="0">
              <a:spcAft>
                <a:spcPts val="1200"/>
              </a:spcAft>
            </a:pPr>
            <a:r>
              <a:rPr lang="en-GB" sz="1600">
                <a:latin typeface="Univers Next for HSBC Light" panose="020B0403030202020203" pitchFamily="34" charset="0"/>
              </a:rPr>
              <a:t>People with social media face a 46% increase in the chance of being a victim of identity theft.</a:t>
            </a:r>
            <a:r>
              <a:rPr lang="en-GB" sz="1600" baseline="30000">
                <a:latin typeface="Univers Next for HSBC Light" panose="020B0403030202020203" pitchFamily="34" charset="0"/>
              </a:rPr>
              <a:t>*</a:t>
            </a:r>
          </a:p>
          <a:p>
            <a:pPr lvl="0">
              <a:spcAft>
                <a:spcPts val="1200"/>
              </a:spcAft>
            </a:pPr>
            <a:r>
              <a:rPr lang="en-GB" sz="1600" kern="0">
                <a:solidFill>
                  <a:sysClr val="windowText" lastClr="000000"/>
                </a:solidFill>
                <a:latin typeface="Univers Next for HSBC Light" panose="020B0403030202020203" pitchFamily="34" charset="0"/>
              </a:rPr>
              <a:t>Our emotional reaction to posts, links and direct messages are the weak spots that fraudsters use to get round the security of social media companies.</a:t>
            </a:r>
          </a:p>
          <a:p>
            <a:pPr marL="298800" marR="5080" indent="-28440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>
                <a:solidFill>
                  <a:sysClr val="windowText" lastClr="000000"/>
                </a:solidFill>
                <a:latin typeface="Univers Next for HSBC Light" panose="020B0403030202020203" pitchFamily="34" charset="0"/>
              </a:rPr>
              <a:t>Describe the actions you will take following the fraud and social media session</a:t>
            </a:r>
            <a:endParaRPr lang="en-GB" sz="1600">
              <a:latin typeface="Univers Next for HSBC Light" panose="020B0403030202020203" pitchFamily="34" charset="0"/>
            </a:endParaRPr>
          </a:p>
          <a:p>
            <a:pPr marL="298800" marR="5080" indent="-28440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600" kern="0">
                <a:solidFill>
                  <a:sysClr val="windowText" lastClr="000000"/>
                </a:solidFill>
                <a:latin typeface="Univers Next for HSBC Light" panose="020B0403030202020203" pitchFamily="34" charset="0"/>
              </a:rPr>
              <a:t>Create a set of instructions for a young person setting up a social media profile for the first time </a:t>
            </a:r>
            <a:endParaRPr lang="en-GB" sz="1600">
              <a:latin typeface="Univers Next for HSBC Light" panose="020B0403030202020203" pitchFamily="34" charset="0"/>
            </a:endParaRPr>
          </a:p>
        </p:txBody>
      </p:sp>
      <p:sp>
        <p:nvSpPr>
          <p:cNvPr id="11" name="Title 11">
            <a:extLst>
              <a:ext uri="{FF2B5EF4-FFF2-40B4-BE49-F238E27FC236}">
                <a16:creationId xmlns:a16="http://schemas.microsoft.com/office/drawing/2014/main" id="{26A63483-AF19-776E-A46B-8E31EF9723ED}"/>
              </a:ext>
            </a:extLst>
          </p:cNvPr>
          <p:cNvSpPr txBox="1">
            <a:spLocks/>
          </p:cNvSpPr>
          <p:nvPr/>
        </p:nvSpPr>
        <p:spPr>
          <a:xfrm>
            <a:off x="550800" y="453375"/>
            <a:ext cx="114253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u="none" strike="noStrike" kern="1200" cap="none" spc="-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Thin" panose="020B0303030202020203" pitchFamily="34" charset="77"/>
                <a:cs typeface="Arial"/>
              </a:rPr>
              <a:t>Stretch Challenge</a:t>
            </a:r>
          </a:p>
        </p:txBody>
      </p:sp>
    </p:spTree>
    <p:extLst>
      <p:ext uri="{BB962C8B-B14F-4D97-AF65-F5344CB8AC3E}">
        <p14:creationId xmlns:p14="http://schemas.microsoft.com/office/powerpoint/2010/main" val="36058669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1">
            <a:extLst>
              <a:ext uri="{FF2B5EF4-FFF2-40B4-BE49-F238E27FC236}">
                <a16:creationId xmlns:a16="http://schemas.microsoft.com/office/drawing/2014/main" id="{163DA30C-2426-9751-44CC-631AF3914739}"/>
              </a:ext>
            </a:extLst>
          </p:cNvPr>
          <p:cNvSpPr txBox="1">
            <a:spLocks/>
          </p:cNvSpPr>
          <p:nvPr/>
        </p:nvSpPr>
        <p:spPr>
          <a:xfrm>
            <a:off x="550800" y="453600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5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Next for HSBC Thin" panose="020B0303030202020203" pitchFamily="34" charset="77"/>
                <a:ea typeface="+mj-ea"/>
              </a:rPr>
              <a:t>The World of Social Media</a:t>
            </a:r>
            <a:endParaRPr kumimoji="0" lang="en-US" sz="4400" b="0" i="0" u="none" strike="noStrike" kern="0" cap="none" spc="-15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Next for HSBC Thin" panose="020B0303030202020203" pitchFamily="34" charset="77"/>
              <a:ea typeface="+mj-e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8767C3E7-DA94-7414-EF77-0246D5CEFB8B}"/>
              </a:ext>
            </a:extLst>
          </p:cNvPr>
          <p:cNvSpPr txBox="1">
            <a:spLocks/>
          </p:cNvSpPr>
          <p:nvPr/>
        </p:nvSpPr>
        <p:spPr>
          <a:xfrm>
            <a:off x="550800" y="1425600"/>
            <a:ext cx="6307993" cy="1581708"/>
          </a:xfrm>
          <a:prstGeom prst="rect">
            <a:avLst/>
          </a:prstGeom>
        </p:spPr>
        <p:txBody>
          <a:bodyPr vert="horz" wrap="square" lIns="0" tIns="11931" rIns="0" bIns="0" rtlCol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2984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</a:rPr>
              <a:t>How can it help us?</a:t>
            </a:r>
            <a:endParaRPr kumimoji="0" lang="en-GB" sz="1800" b="0" i="0" u="none" strike="noStrike" kern="1200" cap="none" spc="-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NextforHSBC-Light"/>
              <a:ea typeface="+mj-ea"/>
              <a:cs typeface="UniversNextforHSBC-Light"/>
            </a:endParaRPr>
          </a:p>
          <a:p>
            <a:pPr marL="2984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  <a:tabLst/>
              <a:defRPr/>
            </a:pPr>
            <a:r>
              <a:rPr kumimoji="0" lang="en-GB" sz="1800" b="0" i="0" u="none" strike="noStrike" kern="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</a:rPr>
              <a:t>What are the age restrictions?</a:t>
            </a:r>
            <a:endParaRPr kumimoji="0" lang="en-GB" sz="1800" b="0" i="0" u="none" strike="noStrike" kern="0" cap="none" spc="-2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NextforHSBC-Light"/>
              <a:ea typeface="+mj-ea"/>
            </a:endParaRPr>
          </a:p>
          <a:p>
            <a:pPr marL="2984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</a:rPr>
              <a:t>Why are these rules in place?</a:t>
            </a:r>
          </a:p>
          <a:p>
            <a:pPr marL="2984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</a:rPr>
              <a:t>How long do our posts stay online?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CBDC84-62A0-08A8-D5E9-065C50A1835D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n-ea"/>
                <a:cs typeface="Arial"/>
              </a:rPr>
              <a:t>Module 6 – Session 13 – 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n-ea"/>
                <a:cs typeface="Arial"/>
              </a:rPr>
              <a:t>Fraud and Social Media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Next for HSBC Light" panose="020B0403030202020203" pitchFamily="34" charset="0"/>
              <a:ea typeface="+mn-ea"/>
              <a:cs typeface="Arial"/>
            </a:endParaRP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B54DE1B1-9275-B707-D8EF-07B2AD648672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ctr" defTabSz="106020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9EA00-886D-43B8-A53F-CB3B22E97C6F}" type="slidenum">
              <a:rPr kumimoji="0" lang="en-GB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n-ea"/>
                <a:cs typeface="Arial"/>
              </a:rPr>
              <a:pPr marL="0" marR="0" lvl="0" indent="0" algn="ctr" defTabSz="106020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altLang="zh-TW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Next for HSBC Light" panose="020B0403030202020203" pitchFamily="34" charset="0"/>
              <a:ea typeface="+mn-ea"/>
              <a:cs typeface="Arial"/>
            </a:endParaRP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7FFFE96-65B9-B256-BB1D-3944A63306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43601" y="1499120"/>
            <a:ext cx="5973000" cy="5973000"/>
          </a:xfrm>
          <a:prstGeom prst="rect">
            <a:avLst/>
          </a:prstGeom>
        </p:spPr>
      </p:pic>
      <p:pic>
        <p:nvPicPr>
          <p:cNvPr id="8" name="Picture 7" descr="A pair of video game controllers&#10;&#10;Description automatically generated">
            <a:extLst>
              <a:ext uri="{FF2B5EF4-FFF2-40B4-BE49-F238E27FC236}">
                <a16:creationId xmlns:a16="http://schemas.microsoft.com/office/drawing/2014/main" id="{14B2A144-2B9C-AA72-0352-AA1AA850F2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7559">
            <a:off x="9070242" y="4291532"/>
            <a:ext cx="905197" cy="9333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00C69CA-B55D-9B72-CD66-C5D1A281C497}"/>
              </a:ext>
            </a:extLst>
          </p:cNvPr>
          <p:cNvSpPr txBox="1"/>
          <p:nvPr/>
        </p:nvSpPr>
        <p:spPr>
          <a:xfrm>
            <a:off x="7300728" y="65774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3667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11">
            <a:extLst>
              <a:ext uri="{FF2B5EF4-FFF2-40B4-BE49-F238E27FC236}">
                <a16:creationId xmlns:a16="http://schemas.microsoft.com/office/drawing/2014/main" id="{B7B126B4-5645-3368-E104-F7188E4D21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42738" t="28696" r="16193" b="47482"/>
          <a:stretch/>
        </p:blipFill>
        <p:spPr>
          <a:xfrm>
            <a:off x="-1267490" y="344455"/>
            <a:ext cx="12964886" cy="7520541"/>
          </a:xfrm>
          <a:prstGeom prst="rect">
            <a:avLst/>
          </a:prstGeom>
        </p:spPr>
      </p:pic>
      <p:pic>
        <p:nvPicPr>
          <p:cNvPr id="8" name="Data to Go _ CIFAS Film _ Fraud ">
            <a:hlinkClick r:id="" action="ppaction://media"/>
            <a:extLst>
              <a:ext uri="{FF2B5EF4-FFF2-40B4-BE49-F238E27FC236}">
                <a16:creationId xmlns:a16="http://schemas.microsoft.com/office/drawing/2014/main" id="{12D0C14F-F582-7233-E5E8-C5002EF7AA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502568" y="2194031"/>
            <a:ext cx="7376538" cy="4149303"/>
          </a:xfrm>
          <a:prstGeom prst="rect">
            <a:avLst/>
          </a:prstGeom>
          <a:ln w="127000" cap="sq">
            <a:noFill/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le 11">
            <a:extLst>
              <a:ext uri="{FF2B5EF4-FFF2-40B4-BE49-F238E27FC236}">
                <a16:creationId xmlns:a16="http://schemas.microsoft.com/office/drawing/2014/main" id="{19B39DF2-F101-4DE1-BD02-FD8CF9613197}"/>
              </a:ext>
            </a:extLst>
          </p:cNvPr>
          <p:cNvSpPr txBox="1">
            <a:spLocks/>
          </p:cNvSpPr>
          <p:nvPr/>
        </p:nvSpPr>
        <p:spPr>
          <a:xfrm>
            <a:off x="494604" y="174141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-15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Next for HSBC Thin" panose="020B0303030202020203" pitchFamily="34" charset="77"/>
                <a:ea typeface="+mj-ea"/>
              </a:rPr>
              <a:t>Protect your identity</a:t>
            </a:r>
            <a:endParaRPr kumimoji="0" lang="en-US" sz="4400" b="0" i="0" u="none" strike="noStrike" kern="0" cap="none" spc="-1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Next for HSBC Thin" panose="020B0303030202020203" pitchFamily="34" charset="77"/>
              <a:ea typeface="+mj-ea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6F024BBB-8DC5-7085-D297-1D970BFC74BC}"/>
              </a:ext>
            </a:extLst>
          </p:cNvPr>
          <p:cNvSpPr txBox="1">
            <a:spLocks/>
          </p:cNvSpPr>
          <p:nvPr/>
        </p:nvSpPr>
        <p:spPr>
          <a:xfrm>
            <a:off x="4355431" y="1088842"/>
            <a:ext cx="4561147" cy="566045"/>
          </a:xfrm>
          <a:prstGeom prst="rect">
            <a:avLst/>
          </a:prstGeom>
        </p:spPr>
        <p:txBody>
          <a:bodyPr vert="horz" wrap="square" lIns="0" tIns="11931" rIns="0" bIns="0" rtlCol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12724" marR="5090" lvl="0" indent="0" algn="l" defTabSz="914400" rtl="0" eaLnBrk="1" fontAlgn="auto" latinLnBrk="0" hangingPunct="1">
              <a:lnSpc>
                <a:spcPct val="100000"/>
              </a:lnSpc>
              <a:spcBef>
                <a:spcPts val="1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  <a:cs typeface="UniversNextforHSBC-Light"/>
              </a:rPr>
              <a:t>Don’t share personal information unless you’re sure who you’re speaking to.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E033CBE4-4E58-81CB-A172-2EBAFB67D3F6}"/>
              </a:ext>
            </a:extLst>
          </p:cNvPr>
          <p:cNvSpPr txBox="1">
            <a:spLocks/>
          </p:cNvSpPr>
          <p:nvPr/>
        </p:nvSpPr>
        <p:spPr>
          <a:xfrm>
            <a:off x="3264864" y="3040884"/>
            <a:ext cx="5115329" cy="2197261"/>
          </a:xfrm>
          <a:prstGeom prst="rect">
            <a:avLst/>
          </a:prstGeom>
        </p:spPr>
        <p:txBody>
          <a:bodyPr vert="horz" wrap="square" lIns="0" tIns="11931" rIns="0" bIns="0" rtlCol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2984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  <a:cs typeface="UniversNextforHSBC-Light"/>
              </a:rPr>
              <a:t>What is your reaction to the video?</a:t>
            </a:r>
            <a:endParaRPr kumimoji="0" lang="en-GB" sz="1600" b="0" i="0" u="none" strike="noStrike" kern="120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NextforHSBC-Light"/>
              <a:ea typeface="+mj-ea"/>
              <a:cs typeface="UniversNextforHSBC-Light"/>
            </a:endParaRPr>
          </a:p>
          <a:p>
            <a:pPr marL="2984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</a:rPr>
              <a:t>What personal information do you think a fraudster could find on people’s social media profiles? </a:t>
            </a:r>
            <a:endParaRPr kumimoji="0" lang="en-GB" sz="1600" b="0" i="0" u="none" strike="noStrike" kern="0" cap="none" spc="-2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niversNextforHSBC-Light"/>
              <a:ea typeface="+mj-ea"/>
            </a:endParaRPr>
          </a:p>
          <a:p>
            <a:pPr marL="2984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</a:rPr>
              <a:t>What are the differences between public and private social media settings? </a:t>
            </a:r>
          </a:p>
          <a:p>
            <a:pPr marL="298450" marR="508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nivers Next for HSBC Light" panose="020B0403030202020203" pitchFamily="34" charset="0"/>
                <a:ea typeface="+mj-ea"/>
                <a:cs typeface="UniversNextforHSBC-Light"/>
              </a:rPr>
              <a:t>How would you feel if you lost a job because of something you posted on social media years earlier?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226B99A3-89C1-34F9-A68C-47DE5FE448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marL="0" marR="0" lvl="0" indent="0" algn="ctr" defTabSz="1060209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F9EA00-886D-43B8-A53F-CB3B22E97C6F}" type="slidenum">
              <a:rPr kumimoji="0" lang="en-GB" altLang="zh-TW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Next for HSBC Light" panose="020B0403030202020203" pitchFamily="34" charset="0"/>
                <a:ea typeface="新細明體" panose="02020500000000000000"/>
                <a:cs typeface="+mn-cs"/>
              </a:rPr>
              <a:pPr marL="0" marR="0" lvl="0" indent="0" algn="ctr" defTabSz="1060209" rtl="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altLang="zh-TW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nivers Next for HSBC Light" panose="020B0403030202020203" pitchFamily="34" charset="0"/>
              <a:ea typeface="新細明體" panose="02020500000000000000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9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4800FF-3146-FECC-B657-7A9F51DC16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5" t="14874" r="4266" b="13682"/>
          <a:stretch/>
        </p:blipFill>
        <p:spPr>
          <a:xfrm>
            <a:off x="467832" y="152113"/>
            <a:ext cx="11461897" cy="684411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4A842A-6068-CB5A-5701-348B8FFD38EC}"/>
              </a:ext>
            </a:extLst>
          </p:cNvPr>
          <p:cNvGrpSpPr/>
          <p:nvPr/>
        </p:nvGrpSpPr>
        <p:grpSpPr>
          <a:xfrm>
            <a:off x="5706813" y="748832"/>
            <a:ext cx="5659200" cy="4762325"/>
            <a:chOff x="5692484" y="1152000"/>
            <a:chExt cx="5659200" cy="476232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4EC4C74-1837-0183-1264-E18DFC6B24C9}"/>
                </a:ext>
              </a:extLst>
            </p:cNvPr>
            <p:cNvSpPr/>
            <p:nvPr/>
          </p:nvSpPr>
          <p:spPr>
            <a:xfrm>
              <a:off x="5692484" y="1152000"/>
              <a:ext cx="5659200" cy="4762325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Google Shape;173;p8">
              <a:extLst>
                <a:ext uri="{FF2B5EF4-FFF2-40B4-BE49-F238E27FC236}">
                  <a16:creationId xmlns:a16="http://schemas.microsoft.com/office/drawing/2014/main" id="{83FB4FE9-1657-41BF-561B-E8E54D20D82A}"/>
                </a:ext>
              </a:extLst>
            </p:cNvPr>
            <p:cNvSpPr txBox="1"/>
            <p:nvPr/>
          </p:nvSpPr>
          <p:spPr>
            <a:xfrm>
              <a:off x="5837242" y="3898333"/>
              <a:ext cx="5396153" cy="1538883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So excited to be moving into my new house!!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Regular" panose="020B0503030202020203" pitchFamily="34" charset="0"/>
                  <a:ea typeface="Barlow"/>
                  <a:cs typeface="Barlow"/>
                  <a:sym typeface="Barlow"/>
                </a:rPr>
                <a:t>Can’t believe I am moving into my own house after lots of years of saving. Looking forward to making Solihull my home and meeting all my new neighbours.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Regular" panose="020B0503030202020203" pitchFamily="34" charset="0"/>
                  <a:ea typeface="Barlow"/>
                  <a:cs typeface="Barlow"/>
                  <a:sym typeface="Barlow"/>
                </a:rPr>
                <a:t>#NewStart #NewHome #Movingday</a:t>
              </a:r>
            </a:p>
          </p:txBody>
        </p:sp>
        <p:pic>
          <p:nvPicPr>
            <p:cNvPr id="13" name="Picture 12" descr="A person loading a box into a car&#10;&#10;Description automatically generated">
              <a:extLst>
                <a:ext uri="{FF2B5EF4-FFF2-40B4-BE49-F238E27FC236}">
                  <a16:creationId xmlns:a16="http://schemas.microsoft.com/office/drawing/2014/main" id="{16C13F78-1541-EA81-56C9-5E1475EAE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18" t="13264"/>
            <a:stretch/>
          </p:blipFill>
          <p:spPr>
            <a:xfrm>
              <a:off x="5837242" y="1302443"/>
              <a:ext cx="5396153" cy="2445447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6BF330-2740-DEED-2D83-88FCF5FD8B5D}"/>
              </a:ext>
            </a:extLst>
          </p:cNvPr>
          <p:cNvGrpSpPr/>
          <p:nvPr/>
        </p:nvGrpSpPr>
        <p:grpSpPr>
          <a:xfrm>
            <a:off x="5706813" y="748832"/>
            <a:ext cx="5701593" cy="4762325"/>
            <a:chOff x="5691600" y="1043789"/>
            <a:chExt cx="5701593" cy="4762325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2151AEEB-8673-DCDA-E886-191FD354F97B}"/>
                </a:ext>
              </a:extLst>
            </p:cNvPr>
            <p:cNvSpPr/>
            <p:nvPr/>
          </p:nvSpPr>
          <p:spPr>
            <a:xfrm>
              <a:off x="5691600" y="1043789"/>
              <a:ext cx="5701593" cy="4762325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Google Shape;173;p8">
              <a:extLst>
                <a:ext uri="{FF2B5EF4-FFF2-40B4-BE49-F238E27FC236}">
                  <a16:creationId xmlns:a16="http://schemas.microsoft.com/office/drawing/2014/main" id="{F2E3A456-25D0-4CDF-5ACB-84DB3ECA6C8B}"/>
                </a:ext>
              </a:extLst>
            </p:cNvPr>
            <p:cNvSpPr txBox="1"/>
            <p:nvPr/>
          </p:nvSpPr>
          <p:spPr>
            <a:xfrm>
              <a:off x="5846407" y="3921807"/>
              <a:ext cx="5424105" cy="1785104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Thank you to my amazing friend @Jenny31 with help unpacking. Pizza on me!!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So happy to have this friend in my life!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S</a:t>
              </a:r>
              <a:r>
                <a:rPr kumimoji="0" lang="en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he is always there when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I</a:t>
              </a:r>
              <a:r>
                <a:rPr kumimoji="0" lang="en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 need help and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I</a:t>
              </a:r>
              <a:r>
                <a:rPr kumimoji="0" lang="en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 wou</a:t>
              </a:r>
              <a:r>
                <a:rPr kumimoji="0" lang="en-GB" sz="160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ld</a:t>
              </a:r>
              <a:r>
                <a:rPr kumimoji="0" lang="en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 do anything to help her too.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Can’t wait for our trip to Japan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this </a:t>
              </a:r>
              <a:r>
                <a:rPr kumimoji="0" lang="en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summer when you can take a well earned break from nursing.</a:t>
              </a:r>
            </a:p>
          </p:txBody>
        </p:sp>
        <p:pic>
          <p:nvPicPr>
            <p:cNvPr id="41" name="Picture 40" descr="A person sitting on the floor eating food&#10;&#10;Description automatically generated">
              <a:extLst>
                <a:ext uri="{FF2B5EF4-FFF2-40B4-BE49-F238E27FC236}">
                  <a16:creationId xmlns:a16="http://schemas.microsoft.com/office/drawing/2014/main" id="{0182D867-7242-5AF4-30CC-EFBABD5B8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08" r="-1" b="9925"/>
            <a:stretch/>
          </p:blipFill>
          <p:spPr>
            <a:xfrm>
              <a:off x="5829418" y="1256476"/>
              <a:ext cx="5391099" cy="253959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69D2CB-1624-ED10-507B-DB9D33432BED}"/>
              </a:ext>
            </a:extLst>
          </p:cNvPr>
          <p:cNvGrpSpPr/>
          <p:nvPr/>
        </p:nvGrpSpPr>
        <p:grpSpPr>
          <a:xfrm>
            <a:off x="1173255" y="1967074"/>
            <a:ext cx="4453270" cy="3544833"/>
            <a:chOff x="550800" y="3047997"/>
            <a:chExt cx="5141768" cy="396083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2017A3-C754-C8D6-C338-4A1A585E13FA}"/>
                </a:ext>
              </a:extLst>
            </p:cNvPr>
            <p:cNvSpPr/>
            <p:nvPr/>
          </p:nvSpPr>
          <p:spPr>
            <a:xfrm>
              <a:off x="550800" y="3047997"/>
              <a:ext cx="5040000" cy="3960000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F7D2D98-60AE-0A57-7862-2D2D4A47A640}"/>
                </a:ext>
              </a:extLst>
            </p:cNvPr>
            <p:cNvSpPr txBox="1"/>
            <p:nvPr/>
          </p:nvSpPr>
          <p:spPr>
            <a:xfrm>
              <a:off x="721992" y="3191592"/>
              <a:ext cx="4970576" cy="38172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Date of Birth: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26/10/2003</a:t>
              </a:r>
              <a:endParaRPr lang="en-GB" sz="1600" spc="-20" dirty="0">
                <a:latin typeface="Univers Next for HSBC Light" panose="020B0403030202020203" pitchFamily="34" charset="0"/>
                <a:cs typeface="UniversNextforHSBC-Light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Location: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Solihull, Birmingham</a:t>
              </a:r>
              <a:endParaRPr lang="en-GB" sz="1600" kern="0" spc="-20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Job: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Senior Accountant at Birmingham Accountants Ltd</a:t>
              </a:r>
              <a:endParaRPr lang="en-GB" sz="1600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Marital Status: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Single</a:t>
              </a:r>
              <a:endParaRPr lang="en-GB" sz="1600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Studied: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Accountancy at University of Edinburgh</a:t>
              </a:r>
              <a:endParaRPr lang="en-GB" sz="1600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Hobbies: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Travelling, Gardening, DIY, Socialising with friends </a:t>
              </a:r>
              <a:endParaRPr lang="en-GB" sz="1600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Favourite Places: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France, Mexico, UK</a:t>
              </a:r>
              <a:r>
                <a:rPr kumimoji="0" lang="en-GB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 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99F02D6-D35B-9890-5A80-79530F91BC3A}"/>
              </a:ext>
            </a:extLst>
          </p:cNvPr>
          <p:cNvGrpSpPr/>
          <p:nvPr/>
        </p:nvGrpSpPr>
        <p:grpSpPr>
          <a:xfrm>
            <a:off x="1149063" y="722420"/>
            <a:ext cx="4389321" cy="1080000"/>
            <a:chOff x="550800" y="1152000"/>
            <a:chExt cx="5040000" cy="1080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61C1838-8794-CA02-80DF-FF454DC77B85}"/>
                </a:ext>
              </a:extLst>
            </p:cNvPr>
            <p:cNvSpPr/>
            <p:nvPr/>
          </p:nvSpPr>
          <p:spPr>
            <a:xfrm>
              <a:off x="550800" y="1152000"/>
              <a:ext cx="5040000" cy="10800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847E55-0E5F-8260-6C82-334266D8B25B}"/>
                </a:ext>
              </a:extLst>
            </p:cNvPr>
            <p:cNvSpPr txBox="1"/>
            <p:nvPr/>
          </p:nvSpPr>
          <p:spPr>
            <a:xfrm>
              <a:off x="1104900" y="1896141"/>
              <a:ext cx="434340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Lauren1995@snoopbook.com </a:t>
              </a:r>
              <a:r>
                <a:rPr kumimoji="0" lang="en-GB" sz="15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rPr>
                <a:t>  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785B85A-974F-0CAD-DF06-C0C69F359A6B}"/>
              </a:ext>
            </a:extLst>
          </p:cNvPr>
          <p:cNvGrpSpPr/>
          <p:nvPr/>
        </p:nvGrpSpPr>
        <p:grpSpPr>
          <a:xfrm>
            <a:off x="5698391" y="748832"/>
            <a:ext cx="5710015" cy="4780918"/>
            <a:chOff x="5691600" y="1152000"/>
            <a:chExt cx="5659200" cy="4780918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C602252-39B8-A680-30C7-4D49CC9088AF}"/>
                </a:ext>
              </a:extLst>
            </p:cNvPr>
            <p:cNvSpPr/>
            <p:nvPr/>
          </p:nvSpPr>
          <p:spPr>
            <a:xfrm>
              <a:off x="5691600" y="1152000"/>
              <a:ext cx="5659200" cy="4780918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Google Shape;173;p8">
              <a:extLst>
                <a:ext uri="{FF2B5EF4-FFF2-40B4-BE49-F238E27FC236}">
                  <a16:creationId xmlns:a16="http://schemas.microsoft.com/office/drawing/2014/main" id="{CD4A8468-016C-1807-0388-9A5575172A2B}"/>
                </a:ext>
              </a:extLst>
            </p:cNvPr>
            <p:cNvSpPr txBox="1"/>
            <p:nvPr/>
          </p:nvSpPr>
          <p:spPr>
            <a:xfrm>
              <a:off x="5834716" y="4015038"/>
              <a:ext cx="5371167" cy="1785104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Time to plan my next project. Need Inspiration!!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You may not know this about me but I love DIY. I used to play with my toy toolset whilst my dad Jamie did jobs around the house.  </a:t>
              </a: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Now I finally have my own place to decorate, the fun can really begin. #Inspo #DIYPROJECT </a:t>
              </a:r>
            </a:p>
          </p:txBody>
        </p:sp>
        <p:pic>
          <p:nvPicPr>
            <p:cNvPr id="48" name="Picture 47" descr="A group of tools on a table&#10;&#10;Description automatically generated">
              <a:extLst>
                <a:ext uri="{FF2B5EF4-FFF2-40B4-BE49-F238E27FC236}">
                  <a16:creationId xmlns:a16="http://schemas.microsoft.com/office/drawing/2014/main" id="{5A4FA7EB-A5B5-63B9-B0E4-062210FFE4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627" r="7980" b="5629"/>
            <a:stretch/>
          </p:blipFill>
          <p:spPr>
            <a:xfrm>
              <a:off x="5842416" y="1333453"/>
              <a:ext cx="5200521" cy="2389259"/>
            </a:xfrm>
            <a:prstGeom prst="rect">
              <a:avLst/>
            </a:prstGeom>
          </p:spPr>
        </p:pic>
      </p:grpSp>
      <p:sp>
        <p:nvSpPr>
          <p:cNvPr id="52" name="Slide number">
            <a:extLst>
              <a:ext uri="{FF2B5EF4-FFF2-40B4-BE49-F238E27FC236}">
                <a16:creationId xmlns:a16="http://schemas.microsoft.com/office/drawing/2014/main" id="{B947D9D3-703D-4E65-B8A0-B33B9F6FF155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4</a:t>
            </a:fld>
            <a:endParaRPr lang="en-GB" altLang="zh-TW" sz="1000" b="0" i="0" kern="1200"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B9395A39-9B81-A8BD-35D7-9AD51AF2B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98807" y="104377"/>
            <a:ext cx="2271993" cy="22719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2FCB4A-00A7-799A-AA8A-5B3AD1FD7A33}"/>
              </a:ext>
            </a:extLst>
          </p:cNvPr>
          <p:cNvSpPr txBox="1"/>
          <p:nvPr/>
        </p:nvSpPr>
        <p:spPr>
          <a:xfrm>
            <a:off x="10063236" y="6398111"/>
            <a:ext cx="1506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38FF1E-D67E-6466-3EBF-896B563E2C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55" t="14874" r="4266" b="13682"/>
          <a:stretch/>
        </p:blipFill>
        <p:spPr>
          <a:xfrm>
            <a:off x="467832" y="152113"/>
            <a:ext cx="11461897" cy="684411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B35672-8DCE-B847-68C5-8855B3F44B2C}"/>
              </a:ext>
            </a:extLst>
          </p:cNvPr>
          <p:cNvGrpSpPr/>
          <p:nvPr/>
        </p:nvGrpSpPr>
        <p:grpSpPr>
          <a:xfrm>
            <a:off x="1084129" y="1907834"/>
            <a:ext cx="4528428" cy="3585290"/>
            <a:chOff x="1083245" y="2899511"/>
            <a:chExt cx="4528428" cy="358529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E512C50-E7EC-0460-A1DC-0CE542726708}"/>
                </a:ext>
              </a:extLst>
            </p:cNvPr>
            <p:cNvSpPr/>
            <p:nvPr/>
          </p:nvSpPr>
          <p:spPr>
            <a:xfrm>
              <a:off x="1083245" y="2899511"/>
              <a:ext cx="4528428" cy="3585290"/>
            </a:xfrm>
            <a:prstGeom prst="rect">
              <a:avLst/>
            </a:prstGeom>
            <a:solidFill>
              <a:srgbClr val="EDED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6CF24DC-DDCC-FEE6-A817-A06F66EE89FE}"/>
                </a:ext>
              </a:extLst>
            </p:cNvPr>
            <p:cNvSpPr txBox="1"/>
            <p:nvPr/>
          </p:nvSpPr>
          <p:spPr>
            <a:xfrm>
              <a:off x="1211228" y="3191592"/>
              <a:ext cx="4295164" cy="32932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Year of Birth: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1989</a:t>
              </a:r>
              <a:endParaRPr lang="en-GB" sz="1600" spc="-20" dirty="0">
                <a:latin typeface="Univers Next for HSBC Light" panose="020B0403030202020203" pitchFamily="34" charset="0"/>
                <a:cs typeface="UniversNextforHSBC-Light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Location: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London</a:t>
              </a:r>
              <a:endParaRPr lang="en-GB" sz="1600" kern="0" spc="-20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Job: </a:t>
              </a:r>
              <a:r>
                <a:rPr kumimoji="0" lang="en-GB" sz="1600" u="none" strike="noStrike" kern="1200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Finance Professional at financial </a:t>
              </a:r>
              <a:r>
                <a:rPr lang="en-GB" sz="1600" dirty="0" err="1">
                  <a:solidFill>
                    <a:prstClr val="black"/>
                  </a:solidFill>
                  <a:latin typeface="Univers Next for HSBC Light" panose="020B0403030202020203" pitchFamily="34" charset="0"/>
                </a:rPr>
                <a:t>i</a:t>
              </a:r>
              <a:r>
                <a:rPr kumimoji="0" lang="en-GB" sz="1600" u="none" strike="noStrike" kern="1200" cap="none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nstitution</a:t>
              </a:r>
              <a:r>
                <a:rPr kumimoji="0" lang="en-GB" sz="1600" u="none" strike="noStrike" kern="1200" cap="none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 </a:t>
              </a: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Marital Status: </a:t>
              </a: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Married</a:t>
              </a:r>
              <a:endParaRPr lang="en-GB" sz="1600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Studied: </a:t>
              </a:r>
              <a:r>
                <a:rPr kumimoji="0" lang="en-GB" sz="160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Add me as a friend</a:t>
              </a:r>
              <a:endParaRPr lang="en-GB" sz="1600" u="sng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Hobbies: </a:t>
              </a:r>
              <a:r>
                <a:rPr kumimoji="0" lang="en-GB" sz="160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Add me as a friend</a:t>
              </a:r>
              <a:endParaRPr lang="en-GB" sz="1600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Favourite Places: </a:t>
              </a:r>
              <a:r>
                <a:rPr kumimoji="0" lang="en-GB" sz="160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Add me as a friend</a:t>
              </a:r>
              <a:endParaRPr lang="en-GB" sz="1600" u="sng" dirty="0">
                <a:latin typeface="Univers Next for HSBC Light" panose="020B0403030202020203" pitchFamily="34" charset="0"/>
              </a:endParaRPr>
            </a:p>
            <a:p>
              <a:pPr marL="298450" marR="5080" indent="-285750">
                <a:spcAft>
                  <a:spcPts val="1200"/>
                </a:spcAft>
                <a:buClr>
                  <a:srgbClr val="DB0011"/>
                </a:buClr>
                <a:buSzPct val="110000"/>
                <a:buFont typeface="System Font Regular"/>
                <a:buChar char="●"/>
              </a:pPr>
              <a:r>
                <a:rPr kumimoji="0" lang="en-GB" sz="1600" b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Just Giving Page: </a:t>
              </a:r>
              <a:r>
                <a:rPr kumimoji="0" lang="en-GB" sz="160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</a:rPr>
                <a:t>Add me as a friend</a:t>
              </a:r>
              <a:endParaRPr lang="en-GB" sz="1600" u="sng" dirty="0">
                <a:latin typeface="Univers Next for HSBC Light" panose="020B0403030202020203" pitchFamily="34" charset="0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3165E76-8F28-F200-23AE-398C8F780315}"/>
              </a:ext>
            </a:extLst>
          </p:cNvPr>
          <p:cNvGrpSpPr/>
          <p:nvPr/>
        </p:nvGrpSpPr>
        <p:grpSpPr>
          <a:xfrm>
            <a:off x="5722930" y="727872"/>
            <a:ext cx="5771870" cy="4756601"/>
            <a:chOff x="5722046" y="1007952"/>
            <a:chExt cx="5771870" cy="475660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A84DBC8D-0EE2-4B1D-2C1E-2C055E408E1B}"/>
                </a:ext>
              </a:extLst>
            </p:cNvPr>
            <p:cNvSpPr/>
            <p:nvPr/>
          </p:nvSpPr>
          <p:spPr>
            <a:xfrm>
              <a:off x="5722046" y="1007952"/>
              <a:ext cx="5771870" cy="4756601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Google Shape;173;p8">
              <a:extLst>
                <a:ext uri="{FF2B5EF4-FFF2-40B4-BE49-F238E27FC236}">
                  <a16:creationId xmlns:a16="http://schemas.microsoft.com/office/drawing/2014/main" id="{26DCEFA7-A02A-1DBD-088F-BEB951C24B89}"/>
                </a:ext>
              </a:extLst>
            </p:cNvPr>
            <p:cNvSpPr txBox="1"/>
            <p:nvPr/>
          </p:nvSpPr>
          <p:spPr>
            <a:xfrm>
              <a:off x="5834716" y="3933087"/>
              <a:ext cx="5434912" cy="1538883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Treating ourselves to a snack at the new café in town.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5 Stars would recommend!!!!</a:t>
              </a:r>
            </a:p>
            <a:p>
              <a:pPr>
                <a:defRPr/>
              </a:pP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Regular" panose="020B0503030202020203" pitchFamily="34" charset="0"/>
                  <a:ea typeface="Barlow"/>
                  <a:cs typeface="Barlow"/>
                  <a:sym typeface="Barlow"/>
                </a:rPr>
                <a:t>It's nice to get this time together after a busy week, </a:t>
              </a:r>
              <a:b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Regular" panose="020B0503030202020203" pitchFamily="34" charset="0"/>
                  <a:ea typeface="Barlow"/>
                  <a:cs typeface="Barlow"/>
                  <a:sym typeface="Barlow"/>
                </a:rPr>
              </a:br>
              <a:r>
                <a:rPr kumimoji="0" lang="en-GB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Regular" panose="020B0503030202020203" pitchFamily="34" charset="0"/>
                  <a:ea typeface="Barlow"/>
                  <a:cs typeface="Barlow"/>
                  <a:sym typeface="Barlow"/>
                </a:rPr>
                <a:t>looking forward to a fun weekend with lots of laughs.</a:t>
              </a: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rlow"/>
                <a:ea typeface="Barlow"/>
                <a:cs typeface="Barlow"/>
                <a:sym typeface="Barlow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12686BC-56B4-74E5-E65E-B1991F227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4716" y="1051913"/>
              <a:ext cx="5356124" cy="267204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CEE596D-CD41-E79F-55A4-A149959A0200}"/>
              </a:ext>
            </a:extLst>
          </p:cNvPr>
          <p:cNvGrpSpPr/>
          <p:nvPr/>
        </p:nvGrpSpPr>
        <p:grpSpPr>
          <a:xfrm>
            <a:off x="5740540" y="719151"/>
            <a:ext cx="5771870" cy="4756601"/>
            <a:chOff x="5691600" y="1152000"/>
            <a:chExt cx="5771870" cy="475660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F29157-B037-63EF-285B-155B9BB05626}"/>
                </a:ext>
              </a:extLst>
            </p:cNvPr>
            <p:cNvSpPr/>
            <p:nvPr/>
          </p:nvSpPr>
          <p:spPr>
            <a:xfrm>
              <a:off x="5691600" y="1152000"/>
              <a:ext cx="5771870" cy="4756601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Google Shape;173;p8">
              <a:extLst>
                <a:ext uri="{FF2B5EF4-FFF2-40B4-BE49-F238E27FC236}">
                  <a16:creationId xmlns:a16="http://schemas.microsoft.com/office/drawing/2014/main" id="{8C5482F5-F40B-9C39-FB48-C7B109ACE46D}"/>
                </a:ext>
              </a:extLst>
            </p:cNvPr>
            <p:cNvSpPr txBox="1"/>
            <p:nvPr/>
          </p:nvSpPr>
          <p:spPr>
            <a:xfrm>
              <a:off x="5834716" y="4341600"/>
              <a:ext cx="5434912" cy="1292662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Amazing weather so quick game of hide and seek </a:t>
              </a:r>
              <a:b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</a:b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is needed before lunch.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I'm not sure who will be more tired later us or the kids.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#Summerholidays #Familytime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D42CA34-6E37-C22F-9BE1-2E0E75DDC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5600" y="1296000"/>
              <a:ext cx="5540448" cy="2763999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56FE5FF-C45A-0BB7-FDC1-430663CF1A89}"/>
              </a:ext>
            </a:extLst>
          </p:cNvPr>
          <p:cNvGrpSpPr/>
          <p:nvPr/>
        </p:nvGrpSpPr>
        <p:grpSpPr>
          <a:xfrm>
            <a:off x="5722930" y="727942"/>
            <a:ext cx="5771870" cy="4728483"/>
            <a:chOff x="5691600" y="1152000"/>
            <a:chExt cx="5771870" cy="4728483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30A0EBB-EC66-5A97-BB5C-F6FB090A807D}"/>
                </a:ext>
              </a:extLst>
            </p:cNvPr>
            <p:cNvSpPr/>
            <p:nvPr/>
          </p:nvSpPr>
          <p:spPr>
            <a:xfrm>
              <a:off x="5691600" y="1152000"/>
              <a:ext cx="5771870" cy="4728483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Google Shape;173;p8">
              <a:extLst>
                <a:ext uri="{FF2B5EF4-FFF2-40B4-BE49-F238E27FC236}">
                  <a16:creationId xmlns:a16="http://schemas.microsoft.com/office/drawing/2014/main" id="{B9CFBA06-D485-1A93-43B2-5F27B153FDF4}"/>
                </a:ext>
              </a:extLst>
            </p:cNvPr>
            <p:cNvSpPr txBox="1"/>
            <p:nvPr/>
          </p:nvSpPr>
          <p:spPr>
            <a:xfrm>
              <a:off x="5869936" y="4209332"/>
              <a:ext cx="5369246" cy="1538883"/>
            </a:xfrm>
            <a:prstGeom prst="rect">
              <a:avLst/>
            </a:prstGeom>
            <a:solidFill>
              <a:srgbClr val="C7E9FA"/>
            </a:solidFill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1600" b="1" dirty="0">
                  <a:solidFill>
                    <a:prstClr val="black"/>
                  </a:solidFill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Our marathon training begins! </a:t>
              </a: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Don’t put off to tomorrow what you can do today!!!!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If you feel like you can donate, you can do so anonymously on our charity page. Link is in my bio.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nivers Next for HSBC Light" panose="020B0403030202020203" pitchFamily="34" charset="0"/>
                  <a:ea typeface="Barlow"/>
                  <a:cs typeface="Barlow"/>
                  <a:sym typeface="Barlow"/>
                </a:rPr>
                <a:t>#Challenge #marathon #smashingit   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6BC7951-8084-827C-F5E5-66C42D5F7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35600" y="1296000"/>
              <a:ext cx="5451638" cy="2719694"/>
            </a:xfrm>
            <a:prstGeom prst="rect">
              <a:avLst/>
            </a:prstGeom>
          </p:spPr>
        </p:pic>
      </p:grpSp>
      <p:sp>
        <p:nvSpPr>
          <p:cNvPr id="43" name="Slide number">
            <a:extLst>
              <a:ext uri="{FF2B5EF4-FFF2-40B4-BE49-F238E27FC236}">
                <a16:creationId xmlns:a16="http://schemas.microsoft.com/office/drawing/2014/main" id="{AC37546A-A83D-AF56-DCC0-CB93AB900B14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5</a:t>
            </a:fld>
            <a:endParaRPr lang="en-GB" altLang="zh-TW" sz="1000" b="0" i="0" kern="1200"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BD36588-A394-C0DE-768A-A0F88CA785AA}"/>
              </a:ext>
            </a:extLst>
          </p:cNvPr>
          <p:cNvGrpSpPr/>
          <p:nvPr/>
        </p:nvGrpSpPr>
        <p:grpSpPr>
          <a:xfrm>
            <a:off x="1085237" y="730123"/>
            <a:ext cx="4528428" cy="1080000"/>
            <a:chOff x="550800" y="1152000"/>
            <a:chExt cx="5040000" cy="1080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08417D4-8DDD-3B99-90DF-74BEC27D38C2}"/>
                </a:ext>
              </a:extLst>
            </p:cNvPr>
            <p:cNvSpPr/>
            <p:nvPr/>
          </p:nvSpPr>
          <p:spPr>
            <a:xfrm>
              <a:off x="550800" y="1152000"/>
              <a:ext cx="5040000" cy="1080000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2502E7A-BD39-F86B-CB3D-EED10592F27F}"/>
                </a:ext>
              </a:extLst>
            </p:cNvPr>
            <p:cNvSpPr txBox="1"/>
            <p:nvPr/>
          </p:nvSpPr>
          <p:spPr>
            <a:xfrm>
              <a:off x="1104900" y="1896141"/>
              <a:ext cx="4343400" cy="2308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Univers Next for HSBC Bold" panose="020B0603030202020203" pitchFamily="34" charset="0"/>
                  <a:ea typeface="Barlow"/>
                  <a:cs typeface="Barlow"/>
                  <a:sym typeface="Barlow"/>
                </a:rPr>
                <a:t>Jas123!@snoopbook.com </a:t>
              </a:r>
              <a:r>
                <a:rPr kumimoji="0" lang="en-GB" sz="1500" b="0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Barlow"/>
                  <a:ea typeface="Barlow"/>
                  <a:cs typeface="Barlow"/>
                  <a:sym typeface="Barlow"/>
                </a:rPr>
                <a:t>  </a:t>
              </a:r>
            </a:p>
          </p:txBody>
        </p:sp>
      </p:grpSp>
      <p:pic>
        <p:nvPicPr>
          <p:cNvPr id="15" name="Graphic 14">
            <a:extLst>
              <a:ext uri="{FF2B5EF4-FFF2-40B4-BE49-F238E27FC236}">
                <a16:creationId xmlns:a16="http://schemas.microsoft.com/office/drawing/2014/main" id="{5E4DC6AE-732A-79BE-905A-949186F79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26713" y="108228"/>
            <a:ext cx="2279167" cy="227916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880B0D-CE30-2171-85EB-14702B6BFF4D}"/>
              </a:ext>
            </a:extLst>
          </p:cNvPr>
          <p:cNvSpPr txBox="1"/>
          <p:nvPr/>
        </p:nvSpPr>
        <p:spPr>
          <a:xfrm>
            <a:off x="10063236" y="6398111"/>
            <a:ext cx="150660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527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EBC5AB4-D8D1-9DBF-5D0F-6768CB2A487B}"/>
              </a:ext>
            </a:extLst>
          </p:cNvPr>
          <p:cNvSpPr/>
          <p:nvPr/>
        </p:nvSpPr>
        <p:spPr>
          <a:xfrm>
            <a:off x="7020000" y="0"/>
            <a:ext cx="5173588" cy="6858000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690186-6C15-E396-D687-5C0DDA31160F}"/>
              </a:ext>
            </a:extLst>
          </p:cNvPr>
          <p:cNvSpPr txBox="1"/>
          <p:nvPr/>
        </p:nvSpPr>
        <p:spPr>
          <a:xfrm>
            <a:off x="7264800" y="5220000"/>
            <a:ext cx="4860000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600" b="1" dirty="0">
                <a:latin typeface="Univers Next for HSBC Light" panose="020B0403030202020203" pitchFamily="34" charset="0"/>
              </a:rPr>
              <a:t>A Japanese widow was scammed by a man claiming to be Russian Astronaut. She gave him over £27K in a month so he could get home from space and marry her.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75379-09F1-8227-8DE5-C16E3AC695C1}"/>
              </a:ext>
            </a:extLst>
          </p:cNvPr>
          <p:cNvSpPr txBox="1"/>
          <p:nvPr/>
        </p:nvSpPr>
        <p:spPr>
          <a:xfrm>
            <a:off x="550800" y="4680000"/>
            <a:ext cx="5833671" cy="923330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en-GB" sz="2000">
                <a:latin typeface="Univers Next for HSBC Bold" panose="020B0603030202020203" pitchFamily="34" charset="0"/>
              </a:rPr>
              <a:t>If anyone asks for your financial information, block and report them to the site/social media platform immediately. </a:t>
            </a:r>
          </a:p>
        </p:txBody>
      </p:sp>
      <p:sp>
        <p:nvSpPr>
          <p:cNvPr id="9" name="Title 11">
            <a:extLst>
              <a:ext uri="{FF2B5EF4-FFF2-40B4-BE49-F238E27FC236}">
                <a16:creationId xmlns:a16="http://schemas.microsoft.com/office/drawing/2014/main" id="{5202726B-1B7A-E7E6-8F48-98BEFF1D5FCD}"/>
              </a:ext>
            </a:extLst>
          </p:cNvPr>
          <p:cNvSpPr txBox="1">
            <a:spLocks/>
          </p:cNvSpPr>
          <p:nvPr/>
        </p:nvSpPr>
        <p:spPr>
          <a:xfrm>
            <a:off x="550800" y="453600"/>
            <a:ext cx="11091600" cy="1368758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spc="-150">
                <a:solidFill>
                  <a:schemeClr val="tx1"/>
                </a:solidFill>
                <a:latin typeface="Univers Next for HSBC Thin" panose="020B0303030202020203" pitchFamily="34" charset="77"/>
              </a:rPr>
              <a:t>Fake Friends &amp; </a:t>
            </a:r>
          </a:p>
          <a:p>
            <a:r>
              <a:rPr lang="en-GB" sz="4400" spc="-150">
                <a:solidFill>
                  <a:schemeClr val="tx1"/>
                </a:solidFill>
                <a:latin typeface="Univers Next for HSBC Thin" panose="020B0303030202020203" pitchFamily="34" charset="77"/>
              </a:rPr>
              <a:t>Romance Scams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sp>
        <p:nvSpPr>
          <p:cNvPr id="11" name="object 5">
            <a:extLst>
              <a:ext uri="{FF2B5EF4-FFF2-40B4-BE49-F238E27FC236}">
                <a16:creationId xmlns:a16="http://schemas.microsoft.com/office/drawing/2014/main" id="{8381F9B6-37CE-53AF-28FB-F39651FA3261}"/>
              </a:ext>
            </a:extLst>
          </p:cNvPr>
          <p:cNvSpPr txBox="1">
            <a:spLocks/>
          </p:cNvSpPr>
          <p:nvPr/>
        </p:nvSpPr>
        <p:spPr>
          <a:xfrm>
            <a:off x="550800" y="2250000"/>
            <a:ext cx="6307993" cy="2012595"/>
          </a:xfrm>
          <a:prstGeom prst="rect">
            <a:avLst/>
          </a:prstGeom>
        </p:spPr>
        <p:txBody>
          <a:bodyPr vert="horz" wrap="square" lIns="0" tIns="11931" rIns="0" bIns="0" rtlCol="0">
            <a:spAutoFit/>
          </a:bodyPr>
          <a:lstStyle>
            <a:lvl1pPr>
              <a:defRPr sz="3800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Fraudster creates the perfect persona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Strong friendship/relationship built quickly</a:t>
            </a:r>
            <a:endParaRPr lang="en-GB" sz="1800" kern="0">
              <a:solidFill>
                <a:schemeClr val="tx1"/>
              </a:solidFill>
              <a:latin typeface="Univers Next for HSBC Light" panose="020B0403030202020203" pitchFamily="34" charset="0"/>
            </a:endParaRP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Excuses made to not video chat or meet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Fraudster/‘friend’ starts asking for money</a:t>
            </a:r>
          </a:p>
          <a:p>
            <a:pPr marL="298450" marR="5080" indent="-285750">
              <a:spcAft>
                <a:spcPts val="1200"/>
              </a:spcAft>
              <a:buClr>
                <a:srgbClr val="DB0011"/>
              </a:buClr>
              <a:buSzPct val="110000"/>
              <a:buFont typeface="System Font Regular"/>
              <a:buChar char="●"/>
            </a:pPr>
            <a:r>
              <a:rPr lang="en-GB" sz="1800">
                <a:solidFill>
                  <a:schemeClr val="tx1"/>
                </a:solidFill>
                <a:latin typeface="Univers Next for HSBC Light" panose="020B0403030202020203" pitchFamily="34" charset="0"/>
              </a:rPr>
              <a:t>Our emotions make it hard to say no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192B891-DCD0-9D5B-0256-55EFDB3D7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18919" y="-1609202"/>
            <a:ext cx="9175750" cy="917575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CCDA623-703A-E4DA-888F-E6FA26D1EEAB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19" name="Slide number">
            <a:extLst>
              <a:ext uri="{FF2B5EF4-FFF2-40B4-BE49-F238E27FC236}">
                <a16:creationId xmlns:a16="http://schemas.microsoft.com/office/drawing/2014/main" id="{2B34B7BC-49EB-6BF4-00CF-B7EF1713D83C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tx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6</a:t>
            </a:fld>
            <a:endParaRPr lang="en-GB" altLang="zh-TW" sz="1000" b="0" i="0" kern="1200">
              <a:solidFill>
                <a:schemeClr val="tx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9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2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0E310576-A227-5880-5905-36B082C0ADAC}"/>
              </a:ext>
            </a:extLst>
          </p:cNvPr>
          <p:cNvSpPr/>
          <p:nvPr/>
        </p:nvSpPr>
        <p:spPr>
          <a:xfrm>
            <a:off x="550800" y="601200"/>
            <a:ext cx="11088000" cy="1080000"/>
          </a:xfrm>
          <a:prstGeom prst="rect">
            <a:avLst/>
          </a:prstGeom>
          <a:solidFill>
            <a:srgbClr val="3333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D004E4-E922-0ADB-B578-AD773B205157}"/>
              </a:ext>
            </a:extLst>
          </p:cNvPr>
          <p:cNvSpPr txBox="1"/>
          <p:nvPr/>
        </p:nvSpPr>
        <p:spPr>
          <a:xfrm>
            <a:off x="2627957" y="910588"/>
            <a:ext cx="43434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kumimoji="0" lang="en-GB" sz="2800" b="0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Next for HSBC Bold" panose="020B0603030202020203" pitchFamily="34" charset="0"/>
                <a:ea typeface="Barlow"/>
                <a:cs typeface="Barlow"/>
                <a:sym typeface="Barlow"/>
              </a:rPr>
              <a:t>Snoopbook</a:t>
            </a:r>
            <a:r>
              <a: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nivers Next for HSBC Bold" panose="020B0603030202020203" pitchFamily="34" charset="0"/>
                <a:ea typeface="Barlow"/>
                <a:cs typeface="Barlow"/>
                <a:sym typeface="Barlow"/>
              </a:rPr>
              <a:t> Games Wall</a:t>
            </a:r>
            <a:endParaRPr kumimoji="0" lang="en-GB" sz="28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830B46B-1ACE-91B2-D443-F0FE6C896E97}"/>
              </a:ext>
            </a:extLst>
          </p:cNvPr>
          <p:cNvGrpSpPr/>
          <p:nvPr/>
        </p:nvGrpSpPr>
        <p:grpSpPr>
          <a:xfrm>
            <a:off x="1514766" y="4258792"/>
            <a:ext cx="3047619" cy="1608832"/>
            <a:chOff x="321156" y="3165015"/>
            <a:chExt cx="2250435" cy="1188000"/>
          </a:xfrm>
        </p:grpSpPr>
        <p:sp>
          <p:nvSpPr>
            <p:cNvPr id="2" name="Rectangular Callout 1">
              <a:extLst>
                <a:ext uri="{FF2B5EF4-FFF2-40B4-BE49-F238E27FC236}">
                  <a16:creationId xmlns:a16="http://schemas.microsoft.com/office/drawing/2014/main" id="{53543A0D-0694-5801-704D-BB2A721FECC2}"/>
                </a:ext>
              </a:extLst>
            </p:cNvPr>
            <p:cNvSpPr/>
            <p:nvPr/>
          </p:nvSpPr>
          <p:spPr>
            <a:xfrm>
              <a:off x="375591" y="3165015"/>
              <a:ext cx="2196000" cy="1188000"/>
            </a:xfrm>
            <a:prstGeom prst="wedgeRectCallout">
              <a:avLst>
                <a:gd name="adj1" fmla="val -33314"/>
                <a:gd name="adj2" fmla="val 70444"/>
              </a:avLst>
            </a:prstGeom>
            <a:solidFill>
              <a:srgbClr val="2D69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D083C20-CB34-B23A-0613-504D77489CE2}"/>
                </a:ext>
              </a:extLst>
            </p:cNvPr>
            <p:cNvSpPr txBox="1"/>
            <p:nvPr/>
          </p:nvSpPr>
          <p:spPr>
            <a:xfrm>
              <a:off x="321156" y="3496467"/>
              <a:ext cx="2196000" cy="539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Which film/TV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character are you?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6D1B0C9-C67A-E26E-149A-3D7E38AE551E}"/>
              </a:ext>
            </a:extLst>
          </p:cNvPr>
          <p:cNvGrpSpPr/>
          <p:nvPr/>
        </p:nvGrpSpPr>
        <p:grpSpPr>
          <a:xfrm>
            <a:off x="4717872" y="2147472"/>
            <a:ext cx="2629687" cy="1354977"/>
            <a:chOff x="4255653" y="2700000"/>
            <a:chExt cx="2305624" cy="1188000"/>
          </a:xfrm>
        </p:grpSpPr>
        <p:sp>
          <p:nvSpPr>
            <p:cNvPr id="37" name="Rectangular Callout 36">
              <a:extLst>
                <a:ext uri="{FF2B5EF4-FFF2-40B4-BE49-F238E27FC236}">
                  <a16:creationId xmlns:a16="http://schemas.microsoft.com/office/drawing/2014/main" id="{1AD6A156-C962-8332-43F0-809400A3B9D4}"/>
                </a:ext>
              </a:extLst>
            </p:cNvPr>
            <p:cNvSpPr/>
            <p:nvPr/>
          </p:nvSpPr>
          <p:spPr>
            <a:xfrm>
              <a:off x="4255653" y="2700000"/>
              <a:ext cx="2304000" cy="1188000"/>
            </a:xfrm>
            <a:prstGeom prst="wedgeRectCallout">
              <a:avLst>
                <a:gd name="adj1" fmla="val -33314"/>
                <a:gd name="adj2" fmla="val 70444"/>
              </a:avLst>
            </a:prstGeom>
            <a:solidFill>
              <a:srgbClr val="2D69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D4F26C6-69BF-9707-C265-F600A9E8F051}"/>
                </a:ext>
              </a:extLst>
            </p:cNvPr>
            <p:cNvSpPr txBox="1"/>
            <p:nvPr/>
          </p:nvSpPr>
          <p:spPr>
            <a:xfrm>
              <a:off x="4257277" y="3012710"/>
              <a:ext cx="2304000" cy="539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This quiz will </a:t>
              </a:r>
              <a:b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</a:b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predict your future!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819D0BE-EB8F-324D-5708-5A30FB77D089}"/>
              </a:ext>
            </a:extLst>
          </p:cNvPr>
          <p:cNvGrpSpPr/>
          <p:nvPr/>
        </p:nvGrpSpPr>
        <p:grpSpPr>
          <a:xfrm>
            <a:off x="8656692" y="4350068"/>
            <a:ext cx="2418224" cy="1541863"/>
            <a:chOff x="4670336" y="2700000"/>
            <a:chExt cx="2448001" cy="900000"/>
          </a:xfrm>
        </p:grpSpPr>
        <p:sp>
          <p:nvSpPr>
            <p:cNvPr id="41" name="Rectangular Callout 40">
              <a:extLst>
                <a:ext uri="{FF2B5EF4-FFF2-40B4-BE49-F238E27FC236}">
                  <a16:creationId xmlns:a16="http://schemas.microsoft.com/office/drawing/2014/main" id="{E7AC6C81-E9CA-A9B1-BC56-E18D60CD49B8}"/>
                </a:ext>
              </a:extLst>
            </p:cNvPr>
            <p:cNvSpPr/>
            <p:nvPr/>
          </p:nvSpPr>
          <p:spPr>
            <a:xfrm>
              <a:off x="4670337" y="2700000"/>
              <a:ext cx="2448000" cy="900000"/>
            </a:xfrm>
            <a:prstGeom prst="wedgeRectCallout">
              <a:avLst>
                <a:gd name="adj1" fmla="val -33314"/>
                <a:gd name="adj2" fmla="val 70444"/>
              </a:avLst>
            </a:prstGeom>
            <a:solidFill>
              <a:srgbClr val="2D69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3D74A38D-34CD-DF46-C600-F8BE5D434981}"/>
                </a:ext>
              </a:extLst>
            </p:cNvPr>
            <p:cNvSpPr txBox="1"/>
            <p:nvPr/>
          </p:nvSpPr>
          <p:spPr>
            <a:xfrm>
              <a:off x="4670336" y="3012710"/>
              <a:ext cx="2448000" cy="25628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600" b="1" kern="0" dirty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The impossible quiz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3DF928-402A-9B32-B73A-763112C084F0}"/>
              </a:ext>
            </a:extLst>
          </p:cNvPr>
          <p:cNvGrpSpPr/>
          <p:nvPr/>
        </p:nvGrpSpPr>
        <p:grpSpPr>
          <a:xfrm>
            <a:off x="5258682" y="3906980"/>
            <a:ext cx="2659413" cy="1899996"/>
            <a:chOff x="349470" y="3310007"/>
            <a:chExt cx="2340001" cy="1476000"/>
          </a:xfrm>
        </p:grpSpPr>
        <p:sp>
          <p:nvSpPr>
            <p:cNvPr id="46" name="Rectangular Callout 45">
              <a:extLst>
                <a:ext uri="{FF2B5EF4-FFF2-40B4-BE49-F238E27FC236}">
                  <a16:creationId xmlns:a16="http://schemas.microsoft.com/office/drawing/2014/main" id="{F87329C6-C3EB-7C44-C79F-DF23105EFD03}"/>
                </a:ext>
              </a:extLst>
            </p:cNvPr>
            <p:cNvSpPr/>
            <p:nvPr/>
          </p:nvSpPr>
          <p:spPr>
            <a:xfrm>
              <a:off x="349470" y="3310007"/>
              <a:ext cx="2340000" cy="1476000"/>
            </a:xfrm>
            <a:prstGeom prst="wedgeRectCallout">
              <a:avLst>
                <a:gd name="adj1" fmla="val -33314"/>
                <a:gd name="adj2" fmla="val 70444"/>
              </a:avLst>
            </a:prstGeom>
            <a:solidFill>
              <a:srgbClr val="2D69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2E07F54E-584A-A3BC-F0A2-4F1C5095EE98}"/>
                </a:ext>
              </a:extLst>
            </p:cNvPr>
            <p:cNvSpPr txBox="1"/>
            <p:nvPr/>
          </p:nvSpPr>
          <p:spPr>
            <a:xfrm>
              <a:off x="349471" y="3622718"/>
              <a:ext cx="2340000" cy="822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What is your </a:t>
              </a:r>
              <a:b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</a:b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dream job based on </a:t>
              </a:r>
              <a:b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</a:b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your personality?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AECFB71D-FF0A-D58D-2546-C81EE98E2D2F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  <p:sp>
        <p:nvSpPr>
          <p:cNvPr id="49" name="Slide number">
            <a:extLst>
              <a:ext uri="{FF2B5EF4-FFF2-40B4-BE49-F238E27FC236}">
                <a16:creationId xmlns:a16="http://schemas.microsoft.com/office/drawing/2014/main" id="{4EE7C17A-AF9A-15E4-4907-A55C227698A3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7</a:t>
            </a:fld>
            <a:endParaRPr lang="en-GB" altLang="zh-TW" sz="1000" b="0" i="0" kern="1200"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D167856-746C-AAB7-6B52-76BAEE1DF408}"/>
              </a:ext>
            </a:extLst>
          </p:cNvPr>
          <p:cNvGrpSpPr/>
          <p:nvPr/>
        </p:nvGrpSpPr>
        <p:grpSpPr>
          <a:xfrm>
            <a:off x="529042" y="2124043"/>
            <a:ext cx="3422703" cy="1846457"/>
            <a:chOff x="550797" y="2699998"/>
            <a:chExt cx="2736000" cy="1475999"/>
          </a:xfrm>
        </p:grpSpPr>
        <p:sp>
          <p:nvSpPr>
            <p:cNvPr id="51" name="Rectangular Callout 50">
              <a:extLst>
                <a:ext uri="{FF2B5EF4-FFF2-40B4-BE49-F238E27FC236}">
                  <a16:creationId xmlns:a16="http://schemas.microsoft.com/office/drawing/2014/main" id="{51B7F8F7-D4C5-2910-1D2B-3F5220273F46}"/>
                </a:ext>
              </a:extLst>
            </p:cNvPr>
            <p:cNvSpPr/>
            <p:nvPr/>
          </p:nvSpPr>
          <p:spPr>
            <a:xfrm>
              <a:off x="550797" y="2699998"/>
              <a:ext cx="2736000" cy="1475999"/>
            </a:xfrm>
            <a:prstGeom prst="wedgeRectCallout">
              <a:avLst>
                <a:gd name="adj1" fmla="val -33314"/>
                <a:gd name="adj2" fmla="val 70444"/>
              </a:avLst>
            </a:prstGeom>
            <a:solidFill>
              <a:srgbClr val="2D69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FA094B3-DE2C-3EB3-1103-D84B6ABAD9BA}"/>
                </a:ext>
              </a:extLst>
            </p:cNvPr>
            <p:cNvSpPr txBox="1"/>
            <p:nvPr/>
          </p:nvSpPr>
          <p:spPr>
            <a:xfrm>
              <a:off x="550797" y="3012710"/>
              <a:ext cx="2736000" cy="8225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I will guess your </a:t>
              </a:r>
              <a:b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</a:b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favourite musician with </a:t>
              </a:r>
              <a:b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</a:b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15 easy questions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1D40AF8-E567-B506-6A0D-706BF3D412CF}"/>
              </a:ext>
            </a:extLst>
          </p:cNvPr>
          <p:cNvGrpSpPr/>
          <p:nvPr/>
        </p:nvGrpSpPr>
        <p:grpSpPr>
          <a:xfrm>
            <a:off x="8293759" y="2191162"/>
            <a:ext cx="2808001" cy="1188000"/>
            <a:chOff x="550797" y="2700000"/>
            <a:chExt cx="2808001" cy="1332000"/>
          </a:xfrm>
        </p:grpSpPr>
        <p:sp>
          <p:nvSpPr>
            <p:cNvPr id="54" name="Rectangular Callout 53">
              <a:extLst>
                <a:ext uri="{FF2B5EF4-FFF2-40B4-BE49-F238E27FC236}">
                  <a16:creationId xmlns:a16="http://schemas.microsoft.com/office/drawing/2014/main" id="{B7A74C19-5A41-7CEA-CE5E-F5A41D8C24FB}"/>
                </a:ext>
              </a:extLst>
            </p:cNvPr>
            <p:cNvSpPr/>
            <p:nvPr/>
          </p:nvSpPr>
          <p:spPr>
            <a:xfrm>
              <a:off x="550797" y="2700000"/>
              <a:ext cx="2808000" cy="1332000"/>
            </a:xfrm>
            <a:prstGeom prst="wedgeRectCallout">
              <a:avLst>
                <a:gd name="adj1" fmla="val -33314"/>
                <a:gd name="adj2" fmla="val 70444"/>
              </a:avLst>
            </a:prstGeom>
            <a:solidFill>
              <a:srgbClr val="2D69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6929C5F-0AF2-6FAD-EC3B-108C7D99146B}"/>
                </a:ext>
              </a:extLst>
            </p:cNvPr>
            <p:cNvSpPr txBox="1"/>
            <p:nvPr/>
          </p:nvSpPr>
          <p:spPr>
            <a:xfrm>
              <a:off x="550798" y="3012710"/>
              <a:ext cx="2808000" cy="539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10 questions to find out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3F3F"/>
                </a:buClr>
                <a:buSzPts val="1500"/>
                <a:buFont typeface="Roboto"/>
                <a:buNone/>
                <a:tabLst/>
                <a:defRPr/>
              </a:pPr>
              <a:r>
                <a:rPr lang="en-GB" sz="1600" b="1" kern="0">
                  <a:solidFill>
                    <a:schemeClr val="bg1"/>
                  </a:solidFill>
                  <a:latin typeface="Univers Next for HSBC Light" panose="020B0403030202020203" pitchFamily="34" charset="0"/>
                </a:rPr>
                <a:t>your superhero identity! </a:t>
              </a:r>
            </a:p>
          </p:txBody>
        </p:sp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3D0C06F7-D848-AC22-321B-5FFA10651E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45567" y="-205639"/>
            <a:ext cx="2698750" cy="26987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92D0CF-BF21-9544-58F3-C410E11957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28" r="27677"/>
          <a:stretch/>
        </p:blipFill>
        <p:spPr>
          <a:xfrm>
            <a:off x="259892" y="2245370"/>
            <a:ext cx="883492" cy="1869276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B6F77897-D702-8F9C-947E-F70B8D317F88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7071" r="24346" b="5043"/>
          <a:stretch/>
        </p:blipFill>
        <p:spPr>
          <a:xfrm>
            <a:off x="10603516" y="5088324"/>
            <a:ext cx="1007106" cy="1258943"/>
          </a:xfrm>
          <a:prstGeom prst="rect">
            <a:avLst/>
          </a:prstGeom>
        </p:spPr>
      </p:pic>
      <p:pic>
        <p:nvPicPr>
          <p:cNvPr id="24" name="Picture 23" descr="A purple ball with stars&#10;&#10;Description automatically generated">
            <a:extLst>
              <a:ext uri="{FF2B5EF4-FFF2-40B4-BE49-F238E27FC236}">
                <a16:creationId xmlns:a16="http://schemas.microsoft.com/office/drawing/2014/main" id="{6ADAE47C-6A8D-05D1-A676-88301ADF8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059" y="2142817"/>
            <a:ext cx="1916446" cy="1337896"/>
          </a:xfrm>
          <a:prstGeom prst="rect">
            <a:avLst/>
          </a:prstGeom>
        </p:spPr>
      </p:pic>
      <p:pic>
        <p:nvPicPr>
          <p:cNvPr id="29" name="Picture 28" descr="A person in a red cape&#10;&#10;Description automatically generated">
            <a:extLst>
              <a:ext uri="{FF2B5EF4-FFF2-40B4-BE49-F238E27FC236}">
                <a16:creationId xmlns:a16="http://schemas.microsoft.com/office/drawing/2014/main" id="{64C1C4CD-6A08-B809-5F72-E4F1ADEF29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093" y="2142817"/>
            <a:ext cx="2860588" cy="1997014"/>
          </a:xfrm>
          <a:prstGeom prst="rect">
            <a:avLst/>
          </a:prstGeom>
        </p:spPr>
      </p:pic>
      <p:pic>
        <p:nvPicPr>
          <p:cNvPr id="59" name="Picture 58" descr="A couple of men in uniform&#10;&#10;Description automatically generated">
            <a:extLst>
              <a:ext uri="{FF2B5EF4-FFF2-40B4-BE49-F238E27FC236}">
                <a16:creationId xmlns:a16="http://schemas.microsoft.com/office/drawing/2014/main" id="{19251FA5-812C-3AE1-5305-2C21A99437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7" r="35766"/>
          <a:stretch/>
        </p:blipFill>
        <p:spPr>
          <a:xfrm>
            <a:off x="7514728" y="4294805"/>
            <a:ext cx="956872" cy="209489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989A03C-455F-EF4E-C7A3-BA2B8D9FDA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80506" y="5237405"/>
            <a:ext cx="1463167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60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88;p15">
            <a:extLst>
              <a:ext uri="{FF2B5EF4-FFF2-40B4-BE49-F238E27FC236}">
                <a16:creationId xmlns:a16="http://schemas.microsoft.com/office/drawing/2014/main" id="{FFC80B3A-7186-C8C0-548C-0A9602B8ED0A}"/>
              </a:ext>
            </a:extLst>
          </p:cNvPr>
          <p:cNvSpPr/>
          <p:nvPr/>
        </p:nvSpPr>
        <p:spPr>
          <a:xfrm>
            <a:off x="1851430" y="3473557"/>
            <a:ext cx="7850743" cy="972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200" b="1" kern="0" dirty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What question would be safe to answer? </a:t>
            </a:r>
            <a:endParaRPr sz="2200" b="1" kern="0" dirty="0">
              <a:solidFill>
                <a:srgbClr val="FFFFFF"/>
              </a:solidFill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23" name="Google Shape;89;p15">
            <a:extLst>
              <a:ext uri="{FF2B5EF4-FFF2-40B4-BE49-F238E27FC236}">
                <a16:creationId xmlns:a16="http://schemas.microsoft.com/office/drawing/2014/main" id="{373C2B3F-0BD1-D991-78B4-50FC075D609C}"/>
              </a:ext>
            </a:extLst>
          </p:cNvPr>
          <p:cNvSpPr/>
          <p:nvPr/>
        </p:nvSpPr>
        <p:spPr>
          <a:xfrm>
            <a:off x="1851430" y="4608854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A. Favourite School Lesson?</a:t>
            </a:r>
            <a:endParaRPr sz="1500" b="1" kern="0">
              <a:solidFill>
                <a:srgbClr val="FFFFFF"/>
              </a:solidFill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24" name="Google Shape;90;p15">
            <a:extLst>
              <a:ext uri="{FF2B5EF4-FFF2-40B4-BE49-F238E27FC236}">
                <a16:creationId xmlns:a16="http://schemas.microsoft.com/office/drawing/2014/main" id="{4BDB3D1A-E215-1E7C-CC38-80C72C3C88E9}"/>
              </a:ext>
            </a:extLst>
          </p:cNvPr>
          <p:cNvSpPr/>
          <p:nvPr/>
        </p:nvSpPr>
        <p:spPr>
          <a:xfrm>
            <a:off x="5824973" y="4608854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C. Where were you born?</a:t>
            </a:r>
            <a:endParaRPr sz="1500" b="1" kern="0">
              <a:solidFill>
                <a:srgbClr val="FFFFFF"/>
              </a:solidFill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25" name="Google Shape;91;p15">
            <a:extLst>
              <a:ext uri="{FF2B5EF4-FFF2-40B4-BE49-F238E27FC236}">
                <a16:creationId xmlns:a16="http://schemas.microsoft.com/office/drawing/2014/main" id="{6B1D68C8-DDED-9A90-E4EC-D8826E0FDE20}"/>
              </a:ext>
            </a:extLst>
          </p:cNvPr>
          <p:cNvSpPr/>
          <p:nvPr/>
        </p:nvSpPr>
        <p:spPr>
          <a:xfrm>
            <a:off x="1851430" y="5492151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B. Do you prefer </a:t>
            </a:r>
            <a:r>
              <a:rPr lang="en" sz="1500" b="1" kern="0" err="1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savoury</a:t>
            </a:r>
            <a:r>
              <a:rPr lang="en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 or sweet foods? </a:t>
            </a:r>
            <a:endParaRPr sz="1500" b="1" kern="0">
              <a:solidFill>
                <a:srgbClr val="FFFFFF"/>
              </a:solidFill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26" name="Google Shape;92;p15">
            <a:extLst>
              <a:ext uri="{FF2B5EF4-FFF2-40B4-BE49-F238E27FC236}">
                <a16:creationId xmlns:a16="http://schemas.microsoft.com/office/drawing/2014/main" id="{6F4F8606-63CF-E3F3-86FB-CE36358402B9}"/>
              </a:ext>
            </a:extLst>
          </p:cNvPr>
          <p:cNvSpPr/>
          <p:nvPr/>
        </p:nvSpPr>
        <p:spPr>
          <a:xfrm>
            <a:off x="5824973" y="5472854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D.  Favourite holiday?</a:t>
            </a:r>
            <a:endParaRPr sz="1500" b="1" kern="0">
              <a:solidFill>
                <a:srgbClr val="FFFFFF"/>
              </a:solidFill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EEBFA8-F916-8283-9A2F-C5B8EC6AFABC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1"/>
                </a:solidFill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chemeClr val="bg1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solidFill>
                <a:schemeClr val="bg1"/>
              </a:solidFill>
              <a:latin typeface="Univers Next for HSBC Light" panose="020B0403030202020203" pitchFamily="34" charset="0"/>
            </a:endParaRP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8B209993-DF92-FEA1-DCAB-5189B7342FE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bg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8</a:t>
            </a:fld>
            <a:endParaRPr lang="en-GB" altLang="zh-TW" sz="1000" b="0" i="0" kern="1200">
              <a:solidFill>
                <a:schemeClr val="bg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4" name="Google Shape;88;p15">
            <a:extLst>
              <a:ext uri="{FF2B5EF4-FFF2-40B4-BE49-F238E27FC236}">
                <a16:creationId xmlns:a16="http://schemas.microsoft.com/office/drawing/2014/main" id="{BA668044-2473-20D6-FB16-094F608C0F60}"/>
              </a:ext>
            </a:extLst>
          </p:cNvPr>
          <p:cNvSpPr/>
          <p:nvPr/>
        </p:nvSpPr>
        <p:spPr>
          <a:xfrm>
            <a:off x="449069" y="557146"/>
            <a:ext cx="8063999" cy="972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2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24D021DB-867D-FDD3-97C7-F8F14F9339F2}"/>
              </a:ext>
            </a:extLst>
          </p:cNvPr>
          <p:cNvSpPr txBox="1">
            <a:spLocks/>
          </p:cNvSpPr>
          <p:nvPr/>
        </p:nvSpPr>
        <p:spPr>
          <a:xfrm>
            <a:off x="806112" y="661520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b="0" spc="-150">
                <a:latin typeface="Univers Next for HSBC Thin" panose="020B0303030202020203" pitchFamily="34" charset="77"/>
              </a:rPr>
              <a:t> Who wants to be a data leaker?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DCDEE7-EC00-8840-F365-C7C84E9FE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28" y="-76922"/>
            <a:ext cx="4341410" cy="4299566"/>
          </a:xfrm>
          <a:prstGeom prst="rect">
            <a:avLst/>
          </a:prstGeom>
        </p:spPr>
      </p:pic>
      <p:pic>
        <p:nvPicPr>
          <p:cNvPr id="10" name="Picture 9" descr="A orange and white cone&#10;&#10;Description automatically generated">
            <a:extLst>
              <a:ext uri="{FF2B5EF4-FFF2-40B4-BE49-F238E27FC236}">
                <a16:creationId xmlns:a16="http://schemas.microsoft.com/office/drawing/2014/main" id="{9A8A3DFE-D0E4-EA31-64BA-4A26FF0942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97" y="2507130"/>
            <a:ext cx="2355205" cy="2224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BC6C0-7F61-9E59-2424-FB835A6B2A92}"/>
              </a:ext>
            </a:extLst>
          </p:cNvPr>
          <p:cNvSpPr txBox="1"/>
          <p:nvPr/>
        </p:nvSpPr>
        <p:spPr>
          <a:xfrm>
            <a:off x="7329666" y="6591227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58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001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9;p15">
            <a:extLst>
              <a:ext uri="{FF2B5EF4-FFF2-40B4-BE49-F238E27FC236}">
                <a16:creationId xmlns:a16="http://schemas.microsoft.com/office/drawing/2014/main" id="{D3886F43-EB90-0BD2-A936-519EEBCBF9E6}"/>
              </a:ext>
            </a:extLst>
          </p:cNvPr>
          <p:cNvSpPr/>
          <p:nvPr/>
        </p:nvSpPr>
        <p:spPr>
          <a:xfrm>
            <a:off x="2145000" y="4806443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A. Favourite historical character?</a:t>
            </a:r>
          </a:p>
        </p:txBody>
      </p:sp>
      <p:sp>
        <p:nvSpPr>
          <p:cNvPr id="5" name="Google Shape;90;p15">
            <a:extLst>
              <a:ext uri="{FF2B5EF4-FFF2-40B4-BE49-F238E27FC236}">
                <a16:creationId xmlns:a16="http://schemas.microsoft.com/office/drawing/2014/main" id="{1CC06F90-C6FA-BA2D-4DED-FBE2A6574080}"/>
              </a:ext>
            </a:extLst>
          </p:cNvPr>
          <p:cNvSpPr/>
          <p:nvPr/>
        </p:nvSpPr>
        <p:spPr>
          <a:xfrm>
            <a:off x="6343230" y="4806443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C. How would your teacher describe you?  </a:t>
            </a:r>
          </a:p>
        </p:txBody>
      </p:sp>
      <p:sp>
        <p:nvSpPr>
          <p:cNvPr id="7" name="Google Shape;91;p15">
            <a:extLst>
              <a:ext uri="{FF2B5EF4-FFF2-40B4-BE49-F238E27FC236}">
                <a16:creationId xmlns:a16="http://schemas.microsoft.com/office/drawing/2014/main" id="{0597430A-5A1A-C734-687A-878033A71F1A}"/>
              </a:ext>
            </a:extLst>
          </p:cNvPr>
          <p:cNvSpPr/>
          <p:nvPr/>
        </p:nvSpPr>
        <p:spPr>
          <a:xfrm>
            <a:off x="2145000" y="5769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B. What is your mum’s maiden name? </a:t>
            </a:r>
          </a:p>
        </p:txBody>
      </p:sp>
      <p:sp>
        <p:nvSpPr>
          <p:cNvPr id="8" name="Google Shape;92;p15">
            <a:extLst>
              <a:ext uri="{FF2B5EF4-FFF2-40B4-BE49-F238E27FC236}">
                <a16:creationId xmlns:a16="http://schemas.microsoft.com/office/drawing/2014/main" id="{2D1851E3-4D8C-86E8-6987-9C79B104127D}"/>
              </a:ext>
            </a:extLst>
          </p:cNvPr>
          <p:cNvSpPr/>
          <p:nvPr/>
        </p:nvSpPr>
        <p:spPr>
          <a:xfrm>
            <a:off x="6343230" y="5769000"/>
            <a:ext cx="3877200" cy="720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lvl="0" defTabSz="1219170">
              <a:buClr>
                <a:srgbClr val="000000"/>
              </a:buClr>
              <a:defRPr/>
            </a:pPr>
            <a:r>
              <a:rPr lang="en-GB" sz="15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D.  What was the make and model of your first car?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258EA6-0169-5742-F80C-2A283DA418EE}"/>
              </a:ext>
            </a:extLst>
          </p:cNvPr>
          <p:cNvSpPr txBox="1"/>
          <p:nvPr/>
        </p:nvSpPr>
        <p:spPr>
          <a:xfrm>
            <a:off x="7148328" y="6552000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solidFill>
                  <a:schemeClr val="bg1"/>
                </a:solidFill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chemeClr val="bg1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solidFill>
                <a:schemeClr val="bg1"/>
              </a:solidFill>
              <a:latin typeface="Univers Next for HSBC Light" panose="020B0403030202020203" pitchFamily="34" charset="0"/>
            </a:endParaRPr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CB4A09B8-D4B0-D77C-A712-38C0E02EE666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641200" y="6552000"/>
            <a:ext cx="550800" cy="15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t" anchorCtr="0">
            <a:noAutofit/>
          </a:bodyPr>
          <a:lstStyle/>
          <a:p>
            <a:pPr algn="ctr" defTabSz="1060209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fld id="{1CF9EA00-886D-43B8-A53F-CB3B22E97C6F}" type="slidenum">
              <a:rPr lang="en-GB" altLang="zh-TW" sz="1000" b="0" i="0" kern="1200" smtClean="0">
                <a:solidFill>
                  <a:schemeClr val="bg1"/>
                </a:solidFill>
                <a:latin typeface="Univers Next for HSBC Light" panose="020B0403030202020203" pitchFamily="34" charset="0"/>
                <a:ea typeface="+mn-ea"/>
                <a:cs typeface="+mn-cs"/>
              </a:rPr>
              <a:pPr algn="ctr" defTabSz="1060209" fontAlgn="base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pPr>
              <a:t>9</a:t>
            </a:fld>
            <a:endParaRPr lang="en-GB" altLang="zh-TW" sz="1000" b="0" i="0" kern="1200">
              <a:solidFill>
                <a:schemeClr val="bg1"/>
              </a:solidFill>
              <a:latin typeface="Univers Next for HSBC Light" panose="020B0403030202020203" pitchFamily="34" charset="0"/>
              <a:ea typeface="+mn-ea"/>
              <a:cs typeface="+mn-cs"/>
            </a:endParaRPr>
          </a:p>
        </p:txBody>
      </p:sp>
      <p:sp>
        <p:nvSpPr>
          <p:cNvPr id="14" name="Google Shape;88;p15">
            <a:extLst>
              <a:ext uri="{FF2B5EF4-FFF2-40B4-BE49-F238E27FC236}">
                <a16:creationId xmlns:a16="http://schemas.microsoft.com/office/drawing/2014/main" id="{D905B3B4-AABA-2823-4829-CC96EF3DCD36}"/>
              </a:ext>
            </a:extLst>
          </p:cNvPr>
          <p:cNvSpPr/>
          <p:nvPr/>
        </p:nvSpPr>
        <p:spPr>
          <a:xfrm>
            <a:off x="2145000" y="3591887"/>
            <a:ext cx="8075430" cy="972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GB" sz="2200" b="1" kern="0">
                <a:solidFill>
                  <a:srgbClr val="FFFFFF"/>
                </a:solidFill>
                <a:latin typeface="Univers Next for HSBC Light" panose="020B0403030202020203" pitchFamily="34" charset="0"/>
                <a:cs typeface="Arial"/>
                <a:sym typeface="Arial"/>
              </a:rPr>
              <a:t>What question would be safe to answer? </a:t>
            </a:r>
            <a:endParaRPr sz="2200" b="1" kern="0">
              <a:solidFill>
                <a:srgbClr val="FFFFFF"/>
              </a:solidFill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2" name="Google Shape;88;p15">
            <a:extLst>
              <a:ext uri="{FF2B5EF4-FFF2-40B4-BE49-F238E27FC236}">
                <a16:creationId xmlns:a16="http://schemas.microsoft.com/office/drawing/2014/main" id="{F6610BBC-C959-5DBD-B484-5D4F704E2F4A}"/>
              </a:ext>
            </a:extLst>
          </p:cNvPr>
          <p:cNvSpPr/>
          <p:nvPr/>
        </p:nvSpPr>
        <p:spPr>
          <a:xfrm>
            <a:off x="449069" y="558443"/>
            <a:ext cx="8063999" cy="9720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000000"/>
          </a:solidFill>
          <a:ln w="38100" cap="rnd" cmpd="sng">
            <a:solidFill>
              <a:srgbClr val="EC704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GB" sz="2200" b="1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Next for HSBC Light" panose="020B0403030202020203" pitchFamily="34" charset="0"/>
              <a:cs typeface="Arial"/>
              <a:sym typeface="Arial"/>
            </a:endParaRPr>
          </a:p>
        </p:txBody>
      </p:sp>
      <p:sp>
        <p:nvSpPr>
          <p:cNvPr id="6" name="Title 11">
            <a:extLst>
              <a:ext uri="{FF2B5EF4-FFF2-40B4-BE49-F238E27FC236}">
                <a16:creationId xmlns:a16="http://schemas.microsoft.com/office/drawing/2014/main" id="{00371BB9-B443-77EE-BF1D-6FB1A24D3059}"/>
              </a:ext>
            </a:extLst>
          </p:cNvPr>
          <p:cNvSpPr txBox="1">
            <a:spLocks/>
          </p:cNvSpPr>
          <p:nvPr/>
        </p:nvSpPr>
        <p:spPr>
          <a:xfrm>
            <a:off x="806112" y="662817"/>
            <a:ext cx="11091600" cy="691649"/>
          </a:xfrm>
          <a:prstGeom prst="rect">
            <a:avLst/>
          </a:prstGeom>
        </p:spPr>
        <p:txBody>
          <a:bodyPr wrap="square" lIns="0" tIns="14400" rIns="0" bIns="0" anchor="ctr" anchorCtr="0">
            <a:spAutoFit/>
          </a:bodyPr>
          <a:lstStyle>
            <a:lvl1pPr>
              <a:defRPr sz="3807" b="0" i="0">
                <a:solidFill>
                  <a:schemeClr val="bg1"/>
                </a:solidFill>
                <a:latin typeface="UniversNextforHSBC-Light"/>
                <a:ea typeface="+mj-ea"/>
                <a:cs typeface="UniversNextforHSBC-Light"/>
              </a:defRPr>
            </a:lvl1pPr>
          </a:lstStyle>
          <a:p>
            <a:r>
              <a:rPr lang="en-GB" sz="4400" b="0" spc="-150">
                <a:latin typeface="Univers Next for HSBC Thin" panose="020B0303030202020203" pitchFamily="34" charset="77"/>
              </a:rPr>
              <a:t> Who wants to be a data leaker?</a:t>
            </a:r>
            <a:endParaRPr lang="en-US" sz="4400" kern="0" spc="-150">
              <a:solidFill>
                <a:schemeClr val="tx1"/>
              </a:solidFill>
              <a:latin typeface="Univers Next for HSBC Thin" panose="020B0303030202020203" pitchFamily="34" charset="77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66E69B-12C7-8A43-980F-F899BED0DB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1128" y="-76922"/>
            <a:ext cx="4341410" cy="4299566"/>
          </a:xfrm>
          <a:prstGeom prst="rect">
            <a:avLst/>
          </a:prstGeom>
        </p:spPr>
      </p:pic>
      <p:pic>
        <p:nvPicPr>
          <p:cNvPr id="13" name="Picture 12" descr="A orange and white cone&#10;&#10;Description automatically generated">
            <a:extLst>
              <a:ext uri="{FF2B5EF4-FFF2-40B4-BE49-F238E27FC236}">
                <a16:creationId xmlns:a16="http://schemas.microsoft.com/office/drawing/2014/main" id="{76E50D90-1721-1D33-28B9-A91748D55A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7397" y="2507130"/>
            <a:ext cx="2355205" cy="222421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B6D880-471E-B4E2-53D0-952DF00025B5}"/>
              </a:ext>
            </a:extLst>
          </p:cNvPr>
          <p:cNvSpPr txBox="1"/>
          <p:nvPr/>
        </p:nvSpPr>
        <p:spPr>
          <a:xfrm>
            <a:off x="7329666" y="6599777"/>
            <a:ext cx="449287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000" b="0" i="0" dirty="0">
                <a:latin typeface="Univers Next for HSBC Light" panose="020B0403030202020203" pitchFamily="34" charset="0"/>
              </a:rPr>
              <a:t>Module 6 – Session 13 – </a:t>
            </a:r>
            <a:r>
              <a:rPr lang="en-GB" sz="1000" dirty="0">
                <a:solidFill>
                  <a:srgbClr val="000000"/>
                </a:solidFill>
                <a:latin typeface="Univers Next for HSBC Light" panose="020B0403030202020203" pitchFamily="34" charset="0"/>
              </a:rPr>
              <a:t>Fraud and Social Media</a:t>
            </a:r>
            <a:endParaRPr lang="en-US" sz="1000" b="0" i="0" dirty="0">
              <a:latin typeface="Univers Next for HSBC Light" panose="020B0403030202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40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B0011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4_Non-Message Driven">
  <a:themeElements>
    <a:clrScheme name="Custom 10">
      <a:dk1>
        <a:srgbClr val="000000"/>
      </a:dk1>
      <a:lt1>
        <a:srgbClr val="FFFFFF"/>
      </a:lt1>
      <a:dk2>
        <a:srgbClr val="4E48C7"/>
      </a:dk2>
      <a:lt2>
        <a:srgbClr val="0F79D6"/>
      </a:lt2>
      <a:accent1>
        <a:srgbClr val="DB0011"/>
      </a:accent1>
      <a:accent2>
        <a:srgbClr val="000000"/>
      </a:accent2>
      <a:accent3>
        <a:srgbClr val="767676"/>
      </a:accent3>
      <a:accent4>
        <a:srgbClr val="D7D8D6"/>
      </a:accent4>
      <a:accent5>
        <a:srgbClr val="B57E10"/>
      </a:accent5>
      <a:accent6>
        <a:srgbClr val="488F29"/>
      </a:accent6>
      <a:hlink>
        <a:srgbClr val="000000"/>
      </a:hlink>
      <a:folHlink>
        <a:srgbClr val="000000"/>
      </a:folHlink>
    </a:clrScheme>
    <a:fontScheme name="Custom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4 Non-Message Driven HSBC 1">
        <a:dk1>
          <a:srgbClr val="000000"/>
        </a:dk1>
        <a:lt1>
          <a:srgbClr val="FFFFFF"/>
        </a:lt1>
        <a:dk2>
          <a:srgbClr val="FF0000"/>
        </a:dk2>
        <a:lt2>
          <a:srgbClr val="EAEAEA"/>
        </a:lt2>
        <a:accent1>
          <a:srgbClr val="194173"/>
        </a:accent1>
        <a:accent2>
          <a:srgbClr val="B9D3ED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A7BFD7"/>
        </a:accent6>
        <a:hlink>
          <a:srgbClr val="559FD3"/>
        </a:hlink>
        <a:folHlink>
          <a:srgbClr val="FDB8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HSBC Red">
      <a:srgbClr val="DB0011"/>
    </a:custClr>
    <a:custClr name="Black">
      <a:srgbClr val="000000"/>
    </a:custClr>
    <a:custClr name="Light Grey">
      <a:srgbClr val="D7D8D6"/>
    </a:custClr>
    <a:custClr name="Dark Grey">
      <a:srgbClr val="767676"/>
    </a:custClr>
    <a:custClr name="Violet 1">
      <a:srgbClr val="9451E0"/>
    </a:custClr>
    <a:custClr name="Amber 1">
      <a:srgbClr val="E66B00"/>
    </a:custClr>
    <a:custClr name="Indigo 1">
      <a:srgbClr val="5851E0"/>
    </a:custClr>
    <a:custClr name="Emerald 1">
      <a:srgbClr val="4E9C2D"/>
    </a:custClr>
    <a:custClr name="Aquamarine 1">
      <a:srgbClr val="1087EF"/>
    </a:custClr>
    <a:custClr name="Teal 1">
      <a:srgbClr val="00A69D"/>
    </a:custClr>
    <a:custClr name="Violet 2">
      <a:srgbClr val="563594"/>
    </a:custClr>
    <a:custClr name="Amber 2">
      <a:srgbClr val="BF5900"/>
    </a:custClr>
    <a:custClr name="Indigo 2">
      <a:srgbClr val="3A3594"/>
    </a:custClr>
    <a:custClr name="Emerald 2">
      <a:srgbClr val="3B7522"/>
    </a:custClr>
    <a:custClr name="Aquamarine 2">
      <a:srgbClr val="0D6BBD"/>
    </a:custClr>
    <a:custClr name="Teal 2">
      <a:srgbClr val="008580"/>
    </a:custClr>
    <a:custClr name="Blank_01">
      <a:srgbClr val="FFFFFF"/>
    </a:custClr>
    <a:custClr name="Blank_02">
      <a:srgbClr val="FFFFFF"/>
    </a:custClr>
    <a:custClr name="Blank_03">
      <a:srgbClr val="FFFFFF"/>
    </a:custClr>
    <a:custClr name="Blank_04">
      <a:srgbClr val="FFFFFF"/>
    </a:custClr>
    <a:custClr name="RAG_Red">
      <a:srgbClr val="A8000B"/>
    </a:custClr>
    <a:custClr name="RAG_Amber">
      <a:srgbClr val="E8A215"/>
    </a:custClr>
    <a:custClr name="RAG_Green">
      <a:srgbClr val="008580"/>
    </a:custClr>
  </a:custClrLst>
  <a:extLst>
    <a:ext uri="{05A4C25C-085E-4340-85A3-A5531E510DB2}">
      <thm15:themeFamily xmlns:thm15="http://schemas.microsoft.com/office/thememl/2012/main" name="HSBC Widescreen (16 by 9) 2018.potx" id="{86C37F1F-F219-4789-9E41-B6574C10B376}" vid="{9421259E-4E07-474C-95C8-C1F8E0930781}"/>
    </a:ext>
  </a:extLst>
</a:theme>
</file>

<file path=ppt/theme/theme3.xml><?xml version="1.0" encoding="utf-8"?>
<a:theme xmlns:a="http://schemas.openxmlformats.org/drawingml/2006/main" name="27_Non-Message Driven">
  <a:themeElements>
    <a:clrScheme name="HSBC Colour pallete 2018">
      <a:dk1>
        <a:srgbClr val="000000"/>
      </a:dk1>
      <a:lt1>
        <a:srgbClr val="FFFFFF"/>
      </a:lt1>
      <a:dk2>
        <a:srgbClr val="4E48C7"/>
      </a:dk2>
      <a:lt2>
        <a:srgbClr val="0F79D6"/>
      </a:lt2>
      <a:accent1>
        <a:srgbClr val="DB0011"/>
      </a:accent1>
      <a:accent2>
        <a:srgbClr val="000000"/>
      </a:accent2>
      <a:accent3>
        <a:srgbClr val="767676"/>
      </a:accent3>
      <a:accent4>
        <a:srgbClr val="D7D8D6"/>
      </a:accent4>
      <a:accent5>
        <a:srgbClr val="B57E10"/>
      </a:accent5>
      <a:accent6>
        <a:srgbClr val="488F29"/>
      </a:accent6>
      <a:hlink>
        <a:srgbClr val="767676"/>
      </a:hlink>
      <a:folHlink>
        <a:srgbClr val="D7D8D6"/>
      </a:folHlink>
    </a:clrScheme>
    <a:fontScheme name="Custom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4 Non-Message Driven HSBC 1">
        <a:dk1>
          <a:srgbClr val="000000"/>
        </a:dk1>
        <a:lt1>
          <a:srgbClr val="FFFFFF"/>
        </a:lt1>
        <a:dk2>
          <a:srgbClr val="FF0000"/>
        </a:dk2>
        <a:lt2>
          <a:srgbClr val="EAEAEA"/>
        </a:lt2>
        <a:accent1>
          <a:srgbClr val="194173"/>
        </a:accent1>
        <a:accent2>
          <a:srgbClr val="B9D3ED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A7BFD7"/>
        </a:accent6>
        <a:hlink>
          <a:srgbClr val="559FD3"/>
        </a:hlink>
        <a:folHlink>
          <a:srgbClr val="FDB8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HSBC Red">
      <a:srgbClr val="DB0011"/>
    </a:custClr>
    <a:custClr name="Black">
      <a:srgbClr val="000000"/>
    </a:custClr>
    <a:custClr name="Light Grey">
      <a:srgbClr val="D7D8D6"/>
    </a:custClr>
    <a:custClr name="Dark Grey">
      <a:srgbClr val="767676"/>
    </a:custClr>
    <a:custClr name="Violet 1">
      <a:srgbClr val="9451E0"/>
    </a:custClr>
    <a:custClr name="Amber 1">
      <a:srgbClr val="E66B00"/>
    </a:custClr>
    <a:custClr name="Indigo 1">
      <a:srgbClr val="5851E0"/>
    </a:custClr>
    <a:custClr name="Emerald 1">
      <a:srgbClr val="4E9C2D"/>
    </a:custClr>
    <a:custClr name="Aquamarine 1">
      <a:srgbClr val="1087EF"/>
    </a:custClr>
    <a:custClr name="Teal 1">
      <a:srgbClr val="00A69D"/>
    </a:custClr>
    <a:custClr name="Violet 2">
      <a:srgbClr val="563594"/>
    </a:custClr>
    <a:custClr name="Amber 2">
      <a:srgbClr val="BF5900"/>
    </a:custClr>
    <a:custClr name="Indigo 2">
      <a:srgbClr val="3A3594"/>
    </a:custClr>
    <a:custClr name="Emerald 2">
      <a:srgbClr val="3B7522"/>
    </a:custClr>
    <a:custClr name="Aquamarine 2">
      <a:srgbClr val="0D6BBD"/>
    </a:custClr>
    <a:custClr name="Teal 2">
      <a:srgbClr val="008580"/>
    </a:custClr>
    <a:custClr name="Blank_01">
      <a:srgbClr val="FFFFFF"/>
    </a:custClr>
    <a:custClr name="Blank_02">
      <a:srgbClr val="FFFFFF"/>
    </a:custClr>
    <a:custClr name="Blank_03">
      <a:srgbClr val="FFFFFF"/>
    </a:custClr>
    <a:custClr name="Blank_04">
      <a:srgbClr val="FFFFFF"/>
    </a:custClr>
    <a:custClr name="RAG_Red">
      <a:srgbClr val="A8000B"/>
    </a:custClr>
    <a:custClr name="RAG_Amber">
      <a:srgbClr val="E8A215"/>
    </a:custClr>
    <a:custClr name="RAG_Green">
      <a:srgbClr val="008580"/>
    </a:custClr>
  </a:custClrLst>
  <a:extLst>
    <a:ext uri="{05A4C25C-085E-4340-85A3-A5531E510DB2}">
      <thm15:themeFamily xmlns:thm15="http://schemas.microsoft.com/office/thememl/2012/main" name="HSBC Widescreen (16 by 9) 2018.potx" id="{2766A34C-AA20-4E1B-8F7B-5453BBEBC4C0}" vid="{F10E35A5-D40F-4E7F-857F-5EA7B7649B9D}"/>
    </a:ext>
  </a:extLst>
</a:theme>
</file>

<file path=ppt/theme/theme4.xml><?xml version="1.0" encoding="utf-8"?>
<a:theme xmlns:a="http://schemas.openxmlformats.org/drawingml/2006/main" name="4_Non-Message Driven">
  <a:themeElements>
    <a:clrScheme name="HSBC Colour pallete 2018">
      <a:dk1>
        <a:srgbClr val="000000"/>
      </a:dk1>
      <a:lt1>
        <a:srgbClr val="FFFFFF"/>
      </a:lt1>
      <a:dk2>
        <a:srgbClr val="4E48C7"/>
      </a:dk2>
      <a:lt2>
        <a:srgbClr val="0F79D6"/>
      </a:lt2>
      <a:accent1>
        <a:srgbClr val="DB0011"/>
      </a:accent1>
      <a:accent2>
        <a:srgbClr val="000000"/>
      </a:accent2>
      <a:accent3>
        <a:srgbClr val="767676"/>
      </a:accent3>
      <a:accent4>
        <a:srgbClr val="D7D8D6"/>
      </a:accent4>
      <a:accent5>
        <a:srgbClr val="B57E10"/>
      </a:accent5>
      <a:accent6>
        <a:srgbClr val="488F29"/>
      </a:accent6>
      <a:hlink>
        <a:srgbClr val="767676"/>
      </a:hlink>
      <a:folHlink>
        <a:srgbClr val="D7D8D6"/>
      </a:folHlink>
    </a:clrScheme>
    <a:fontScheme name="Custom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4 Non-Message Driven HSBC 1">
        <a:dk1>
          <a:srgbClr val="000000"/>
        </a:dk1>
        <a:lt1>
          <a:srgbClr val="FFFFFF"/>
        </a:lt1>
        <a:dk2>
          <a:srgbClr val="FF0000"/>
        </a:dk2>
        <a:lt2>
          <a:srgbClr val="EAEAEA"/>
        </a:lt2>
        <a:accent1>
          <a:srgbClr val="194173"/>
        </a:accent1>
        <a:accent2>
          <a:srgbClr val="B9D3ED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A7BFD7"/>
        </a:accent6>
        <a:hlink>
          <a:srgbClr val="559FD3"/>
        </a:hlink>
        <a:folHlink>
          <a:srgbClr val="FDB8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ary_01">
      <a:srgbClr val="DB0011"/>
    </a:custClr>
    <a:custClr name="Primary_02">
      <a:srgbClr val="000000"/>
    </a:custClr>
    <a:custClr name="Primary_03">
      <a:srgbClr val="FFFFFF"/>
    </a:custClr>
    <a:custClr name="Primary_04">
      <a:srgbClr val="767676"/>
    </a:custClr>
    <a:custClr name="Primary_05">
      <a:srgbClr val="D7D8D6"/>
    </a:custClr>
    <a:custClr name="Primary_06">
      <a:srgbClr val="7770FF"/>
    </a:custClr>
    <a:custClr name="Primary_07">
      <a:srgbClr val="4E48C7"/>
    </a:custClr>
    <a:custClr name="Primary_08">
      <a:srgbClr val="36A1FF"/>
    </a:custClr>
    <a:custClr name="Primary_09">
      <a:srgbClr val="0F79D6"/>
    </a:custClr>
    <a:custClr name="Primary_10">
      <a:srgbClr val="2EB8B1"/>
    </a:custClr>
    <a:custClr name="Primary_11">
      <a:srgbClr val="008580"/>
    </a:custClr>
    <a:custClr name="Primary_12">
      <a:srgbClr val="61C238"/>
    </a:custClr>
    <a:custClr name="Primary_13">
      <a:srgbClr val="488F29"/>
    </a:custClr>
    <a:custClr name="Primary_14">
      <a:srgbClr val="E8A215"/>
    </a:custClr>
    <a:custClr name="Primary_15">
      <a:srgbClr val="B57E10"/>
    </a:custClr>
    <a:custClr name="Blank_01">
      <a:srgbClr val="FFFFFF"/>
    </a:custClr>
    <a:custClr name="Blank_02">
      <a:srgbClr val="FFFFFF"/>
    </a:custClr>
    <a:custClr name="Blank_03">
      <a:srgbClr val="FFFFFF"/>
    </a:custClr>
    <a:custClr name="Blank_04">
      <a:srgbClr val="FFFFFF"/>
    </a:custClr>
    <a:custClr name="Blank_05">
      <a:srgbClr val="FFFFFF"/>
    </a:custClr>
    <a:custClr name="RAG_Red">
      <a:srgbClr val="A8000B"/>
    </a:custClr>
    <a:custClr name="RAG_Amber">
      <a:srgbClr val="E8A215"/>
    </a:custClr>
    <a:custClr name="RAG_Green">
      <a:srgbClr val="008580"/>
    </a:custClr>
  </a:custClrLst>
  <a:extLst>
    <a:ext uri="{05A4C25C-085E-4340-85A3-A5531E510DB2}">
      <thm15:themeFamily xmlns:thm15="http://schemas.microsoft.com/office/thememl/2012/main" name="HSBC A4 Landscape 2018.potx" id="{72A842D0-FAB5-412B-B239-383E6E258A2B}" vid="{3D94EECA-5FB5-4A47-92FA-68DDA7058404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on-Message Driven">
  <a:themeElements>
    <a:clrScheme name="HSBC Colour pallete 2018">
      <a:dk1>
        <a:srgbClr val="000000"/>
      </a:dk1>
      <a:lt1>
        <a:srgbClr val="FFFFFF"/>
      </a:lt1>
      <a:dk2>
        <a:srgbClr val="4E48C7"/>
      </a:dk2>
      <a:lt2>
        <a:srgbClr val="0F79D6"/>
      </a:lt2>
      <a:accent1>
        <a:srgbClr val="DB0011"/>
      </a:accent1>
      <a:accent2>
        <a:srgbClr val="000000"/>
      </a:accent2>
      <a:accent3>
        <a:srgbClr val="767676"/>
      </a:accent3>
      <a:accent4>
        <a:srgbClr val="D7D8D6"/>
      </a:accent4>
      <a:accent5>
        <a:srgbClr val="B57E10"/>
      </a:accent5>
      <a:accent6>
        <a:srgbClr val="488F29"/>
      </a:accent6>
      <a:hlink>
        <a:srgbClr val="767676"/>
      </a:hlink>
      <a:folHlink>
        <a:srgbClr val="D7D8D6"/>
      </a:folHlink>
    </a:clrScheme>
    <a:fontScheme name="Custom 1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858838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600" b="1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A4 Non-Message Driven HSBC 1">
        <a:dk1>
          <a:srgbClr val="000000"/>
        </a:dk1>
        <a:lt1>
          <a:srgbClr val="FFFFFF"/>
        </a:lt1>
        <a:dk2>
          <a:srgbClr val="FF0000"/>
        </a:dk2>
        <a:lt2>
          <a:srgbClr val="EAEAEA"/>
        </a:lt2>
        <a:accent1>
          <a:srgbClr val="194173"/>
        </a:accent1>
        <a:accent2>
          <a:srgbClr val="B9D3ED"/>
        </a:accent2>
        <a:accent3>
          <a:srgbClr val="FFFFFF"/>
        </a:accent3>
        <a:accent4>
          <a:srgbClr val="000000"/>
        </a:accent4>
        <a:accent5>
          <a:srgbClr val="ABB0BC"/>
        </a:accent5>
        <a:accent6>
          <a:srgbClr val="A7BFD7"/>
        </a:accent6>
        <a:hlink>
          <a:srgbClr val="559FD3"/>
        </a:hlink>
        <a:folHlink>
          <a:srgbClr val="FDB81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Primary_01">
      <a:srgbClr val="DB0011"/>
    </a:custClr>
    <a:custClr name="Primary_02">
      <a:srgbClr val="000000"/>
    </a:custClr>
    <a:custClr name="Primary_03">
      <a:srgbClr val="FFFFFF"/>
    </a:custClr>
    <a:custClr name="Primary_04">
      <a:srgbClr val="767676"/>
    </a:custClr>
    <a:custClr name="Primary_05">
      <a:srgbClr val="D7D8D6"/>
    </a:custClr>
    <a:custClr name="Primary_06">
      <a:srgbClr val="7770FF"/>
    </a:custClr>
    <a:custClr name="Primary_07">
      <a:srgbClr val="4E48C7"/>
    </a:custClr>
    <a:custClr name="Primary_08">
      <a:srgbClr val="36A1FF"/>
    </a:custClr>
    <a:custClr name="Primary_09">
      <a:srgbClr val="0F79D6"/>
    </a:custClr>
    <a:custClr name="Primary_10">
      <a:srgbClr val="2EB8B1"/>
    </a:custClr>
    <a:custClr name="Primary_11">
      <a:srgbClr val="008580"/>
    </a:custClr>
    <a:custClr name="Primary_12">
      <a:srgbClr val="61C238"/>
    </a:custClr>
    <a:custClr name="Primary_13">
      <a:srgbClr val="488F29"/>
    </a:custClr>
    <a:custClr name="Primary_14">
      <a:srgbClr val="E8A215"/>
    </a:custClr>
    <a:custClr name="Primary_15">
      <a:srgbClr val="B57E10"/>
    </a:custClr>
    <a:custClr name="Blank_01">
      <a:srgbClr val="FFFFFF"/>
    </a:custClr>
    <a:custClr name="Blank_02">
      <a:srgbClr val="FFFFFF"/>
    </a:custClr>
    <a:custClr name="Blank_03">
      <a:srgbClr val="FFFFFF"/>
    </a:custClr>
    <a:custClr name="Blank_04">
      <a:srgbClr val="FFFFFF"/>
    </a:custClr>
    <a:custClr name="Blank_05">
      <a:srgbClr val="FFFFFF"/>
    </a:custClr>
    <a:custClr name="RAG_Red">
      <a:srgbClr val="A8000B"/>
    </a:custClr>
    <a:custClr name="RAG_Amber">
      <a:srgbClr val="E8A215"/>
    </a:custClr>
    <a:custClr name="RAG_Green">
      <a:srgbClr val="008580"/>
    </a:custClr>
  </a:custClrLst>
  <a:extLst>
    <a:ext uri="{05A4C25C-085E-4340-85A3-A5531E510DB2}">
      <thm15:themeFamily xmlns:thm15="http://schemas.microsoft.com/office/thememl/2012/main" name="HSBC A4 Landscape 2018.potx" id="{72A842D0-FAB5-412B-B239-383E6E258A2B}" vid="{3D94EECA-5FB5-4A47-92FA-68DDA7058404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1634</Words>
  <Application>Microsoft Office PowerPoint</Application>
  <PresentationFormat>Widescreen</PresentationFormat>
  <Paragraphs>220</Paragraphs>
  <Slides>17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41" baseType="lpstr">
      <vt:lpstr>Arial</vt:lpstr>
      <vt:lpstr>Barlow</vt:lpstr>
      <vt:lpstr>Calibri</vt:lpstr>
      <vt:lpstr>Calibri Light</vt:lpstr>
      <vt:lpstr>Helvetica Neue for HSBC Lt</vt:lpstr>
      <vt:lpstr>Roboto</vt:lpstr>
      <vt:lpstr>SimHei</vt:lpstr>
      <vt:lpstr>Symbol</vt:lpstr>
      <vt:lpstr>System Font Regular</vt:lpstr>
      <vt:lpstr>Times New Roman</vt:lpstr>
      <vt:lpstr>Univers Next for HSBC Bold</vt:lpstr>
      <vt:lpstr>Univers Next for HSBC Light</vt:lpstr>
      <vt:lpstr>Univers Next for HSBC Medium</vt:lpstr>
      <vt:lpstr>Univers Next for HSBC Regular</vt:lpstr>
      <vt:lpstr>Univers Next for HSBC Thin</vt:lpstr>
      <vt:lpstr>UniversNextforHSBC-Light</vt:lpstr>
      <vt:lpstr>Wingdings</vt:lpstr>
      <vt:lpstr>Wingdings 2</vt:lpstr>
      <vt:lpstr>Office Theme</vt:lpstr>
      <vt:lpstr>24_Non-Message Driven</vt:lpstr>
      <vt:lpstr>27_Non-Message Driven</vt:lpstr>
      <vt:lpstr>4_Non-Message Driven</vt:lpstr>
      <vt:lpstr>1_Office Theme</vt:lpstr>
      <vt:lpstr>Non-Message Driven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Harrison GREEN</dc:creator>
  <cp:lastModifiedBy>Annette WHALLEY</cp:lastModifiedBy>
  <cp:revision>16</cp:revision>
  <dcterms:created xsi:type="dcterms:W3CDTF">2023-03-01T14:11:05Z</dcterms:created>
  <dcterms:modified xsi:type="dcterms:W3CDTF">2024-09-12T14:49:50Z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486a02c-2dfb-4efe-823f-aa2d1f0e6ab7_Enabled">
    <vt:lpwstr>true</vt:lpwstr>
  </property>
  <property fmtid="{D5CDD505-2E9C-101B-9397-08002B2CF9AE}" pid="3" name="MSIP_Label_3486a02c-2dfb-4efe-823f-aa2d1f0e6ab7_SetDate">
    <vt:lpwstr>2024-09-12T14:49:48Z</vt:lpwstr>
  </property>
  <property fmtid="{D5CDD505-2E9C-101B-9397-08002B2CF9AE}" pid="4" name="MSIP_Label_3486a02c-2dfb-4efe-823f-aa2d1f0e6ab7_Method">
    <vt:lpwstr>Privileged</vt:lpwstr>
  </property>
  <property fmtid="{D5CDD505-2E9C-101B-9397-08002B2CF9AE}" pid="5" name="MSIP_Label_3486a02c-2dfb-4efe-823f-aa2d1f0e6ab7_Name">
    <vt:lpwstr>CLAPUBLIC</vt:lpwstr>
  </property>
  <property fmtid="{D5CDD505-2E9C-101B-9397-08002B2CF9AE}" pid="6" name="MSIP_Label_3486a02c-2dfb-4efe-823f-aa2d1f0e6ab7_SiteId">
    <vt:lpwstr>e0fd434d-ba64-497b-90d2-859c472e1a92</vt:lpwstr>
  </property>
  <property fmtid="{D5CDD505-2E9C-101B-9397-08002B2CF9AE}" pid="7" name="MSIP_Label_3486a02c-2dfb-4efe-823f-aa2d1f0e6ab7_ActionId">
    <vt:lpwstr>5e35fa84-2bb9-4f7b-bb8c-3ff4de4cbc70</vt:lpwstr>
  </property>
  <property fmtid="{D5CDD505-2E9C-101B-9397-08002B2CF9AE}" pid="8" name="MSIP_Label_3486a02c-2dfb-4efe-823f-aa2d1f0e6ab7_ContentBits">
    <vt:lpwstr>2</vt:lpwstr>
  </property>
  <property fmtid="{D5CDD505-2E9C-101B-9397-08002B2CF9AE}" pid="9" name="Classification">
    <vt:lpwstr>PUBLIC</vt:lpwstr>
  </property>
</Properties>
</file>