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02" r:id="rId3"/>
    <p:sldMasterId id="2147483721" r:id="rId4"/>
  </p:sldMasterIdLst>
  <p:notesMasterIdLst>
    <p:notesMasterId r:id="rId17"/>
  </p:notesMasterIdLst>
  <p:sldIdLst>
    <p:sldId id="361" r:id="rId5"/>
    <p:sldId id="278" r:id="rId6"/>
    <p:sldId id="287" r:id="rId7"/>
    <p:sldId id="279" r:id="rId8"/>
    <p:sldId id="299" r:id="rId9"/>
    <p:sldId id="300" r:id="rId10"/>
    <p:sldId id="292" r:id="rId11"/>
    <p:sldId id="284" r:id="rId12"/>
    <p:sldId id="288" r:id="rId13"/>
    <p:sldId id="293" r:id="rId14"/>
    <p:sldId id="286" r:id="rId15"/>
    <p:sldId id="36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613"/>
    <a:srgbClr val="E3B79F"/>
    <a:srgbClr val="BE5008"/>
    <a:srgbClr val="FF33CC"/>
    <a:srgbClr val="DB0011"/>
    <a:srgbClr val="767676"/>
    <a:srgbClr val="C00000"/>
    <a:srgbClr val="E230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8BBCEB-B7CB-4F47-9575-29B66BFAAA1D}" v="21" dt="2024-09-06T09:05:56.3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485" autoAdjust="0"/>
    <p:restoredTop sz="67098" autoAdjust="0"/>
  </p:normalViewPr>
  <p:slideViewPr>
    <p:cSldViewPr snapToGrid="0">
      <p:cViewPr varScale="1">
        <p:scale>
          <a:sx n="73" d="100"/>
          <a:sy n="73" d="100"/>
        </p:scale>
        <p:origin x="25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holas Coombes" userId="0c0c7c3bb06a592c" providerId="LiveId" clId="{F4830C99-9976-3048-8093-767DA018E714}"/>
    <pc:docChg chg="modSld">
      <pc:chgData name="Nicholas Coombes" userId="0c0c7c3bb06a592c" providerId="LiveId" clId="{F4830C99-9976-3048-8093-767DA018E714}" dt="2024-09-02T15:35:06.671" v="1" actId="1076"/>
      <pc:docMkLst>
        <pc:docMk/>
      </pc:docMkLst>
      <pc:sldChg chg="modSp mod">
        <pc:chgData name="Nicholas Coombes" userId="0c0c7c3bb06a592c" providerId="LiveId" clId="{F4830C99-9976-3048-8093-767DA018E714}" dt="2024-09-02T15:35:06.671" v="1" actId="1076"/>
        <pc:sldMkLst>
          <pc:docMk/>
          <pc:sldMk cId="3839176755" sldId="286"/>
        </pc:sldMkLst>
        <pc:picChg chg="mod">
          <ac:chgData name="Nicholas Coombes" userId="0c0c7c3bb06a592c" providerId="LiveId" clId="{F4830C99-9976-3048-8093-767DA018E714}" dt="2024-09-02T15:35:06.671" v="1" actId="1076"/>
          <ac:picMkLst>
            <pc:docMk/>
            <pc:sldMk cId="3839176755" sldId="286"/>
            <ac:picMk id="4" creationId="{21E4B89D-F518-A3A9-39D3-574435FB85B9}"/>
          </ac:picMkLst>
        </pc:picChg>
      </pc:sldChg>
      <pc:sldChg chg="modSp mod">
        <pc:chgData name="Nicholas Coombes" userId="0c0c7c3bb06a592c" providerId="LiveId" clId="{F4830C99-9976-3048-8093-767DA018E714}" dt="2024-09-02T15:33:42.995" v="0" actId="1076"/>
        <pc:sldMkLst>
          <pc:docMk/>
          <pc:sldMk cId="558893408" sldId="293"/>
        </pc:sldMkLst>
        <pc:spChg chg="mod">
          <ac:chgData name="Nicholas Coombes" userId="0c0c7c3bb06a592c" providerId="LiveId" clId="{F4830C99-9976-3048-8093-767DA018E714}" dt="2024-09-02T15:33:42.995" v="0" actId="1076"/>
          <ac:spMkLst>
            <pc:docMk/>
            <pc:sldMk cId="558893408" sldId="293"/>
            <ac:spMk id="6" creationId="{DEE0B581-794D-BBC4-FD9D-926B8533D3E0}"/>
          </ac:spMkLst>
        </pc:spChg>
      </pc:sldChg>
    </pc:docChg>
  </pc:docChgLst>
  <pc:docChgLst>
    <pc:chgData name="Nicholas Coombes" userId="0c0c7c3bb06a592c" providerId="LiveId" clId="{E48BBCEB-B7CB-4F47-9575-29B66BFAAA1D}"/>
    <pc:docChg chg="undo custSel modSld">
      <pc:chgData name="Nicholas Coombes" userId="0c0c7c3bb06a592c" providerId="LiveId" clId="{E48BBCEB-B7CB-4F47-9575-29B66BFAAA1D}" dt="2024-09-06T09:09:45.682" v="1485" actId="732"/>
      <pc:docMkLst>
        <pc:docMk/>
      </pc:docMkLst>
      <pc:sldChg chg="modSp mod">
        <pc:chgData name="Nicholas Coombes" userId="0c0c7c3bb06a592c" providerId="LiveId" clId="{E48BBCEB-B7CB-4F47-9575-29B66BFAAA1D}" dt="2024-09-06T09:04:13.236" v="1430" actId="20577"/>
        <pc:sldMkLst>
          <pc:docMk/>
          <pc:sldMk cId="4238565133" sldId="278"/>
        </pc:sldMkLst>
        <pc:spChg chg="mod">
          <ac:chgData name="Nicholas Coombes" userId="0c0c7c3bb06a592c" providerId="LiveId" clId="{E48BBCEB-B7CB-4F47-9575-29B66BFAAA1D}" dt="2024-09-06T09:04:13.236" v="1430" actId="20577"/>
          <ac:spMkLst>
            <pc:docMk/>
            <pc:sldMk cId="4238565133" sldId="278"/>
            <ac:spMk id="18" creationId="{01B907E9-62F4-03F9-BE9F-79D0CCF83E08}"/>
          </ac:spMkLst>
        </pc:spChg>
      </pc:sldChg>
      <pc:sldChg chg="addSp delSp modSp mod delAnim modAnim">
        <pc:chgData name="Nicholas Coombes" userId="0c0c7c3bb06a592c" providerId="LiveId" clId="{E48BBCEB-B7CB-4F47-9575-29B66BFAAA1D}" dt="2024-09-06T09:06:18.607" v="1462" actId="1076"/>
        <pc:sldMkLst>
          <pc:docMk/>
          <pc:sldMk cId="2800416383" sldId="279"/>
        </pc:sldMkLst>
        <pc:spChg chg="mod">
          <ac:chgData name="Nicholas Coombes" userId="0c0c7c3bb06a592c" providerId="LiveId" clId="{E48BBCEB-B7CB-4F47-9575-29B66BFAAA1D}" dt="2024-09-06T09:05:39.049" v="1453"/>
          <ac:spMkLst>
            <pc:docMk/>
            <pc:sldMk cId="2800416383" sldId="279"/>
            <ac:spMk id="7" creationId="{FDDF5AD2-9C45-F5FA-7D15-78A53DB6D3A6}"/>
          </ac:spMkLst>
        </pc:spChg>
        <pc:spChg chg="mod">
          <ac:chgData name="Nicholas Coombes" userId="0c0c7c3bb06a592c" providerId="LiveId" clId="{E48BBCEB-B7CB-4F47-9575-29B66BFAAA1D}" dt="2024-09-04T16:33:57.688" v="1340" actId="1076"/>
          <ac:spMkLst>
            <pc:docMk/>
            <pc:sldMk cId="2800416383" sldId="279"/>
            <ac:spMk id="10" creationId="{C9CDC442-14E6-3539-A3FB-C5C4A158FB39}"/>
          </ac:spMkLst>
        </pc:spChg>
        <pc:spChg chg="mod">
          <ac:chgData name="Nicholas Coombes" userId="0c0c7c3bb06a592c" providerId="LiveId" clId="{E48BBCEB-B7CB-4F47-9575-29B66BFAAA1D}" dt="2024-09-06T09:05:39.049" v="1453"/>
          <ac:spMkLst>
            <pc:docMk/>
            <pc:sldMk cId="2800416383" sldId="279"/>
            <ac:spMk id="12" creationId="{64939F43-DF56-7D54-6B00-AEBC1473A454}"/>
          </ac:spMkLst>
        </pc:spChg>
        <pc:grpChg chg="add del mod">
          <ac:chgData name="Nicholas Coombes" userId="0c0c7c3bb06a592c" providerId="LiveId" clId="{E48BBCEB-B7CB-4F47-9575-29B66BFAAA1D}" dt="2024-09-06T09:05:41.911" v="1455" actId="478"/>
          <ac:grpSpMkLst>
            <pc:docMk/>
            <pc:sldMk cId="2800416383" sldId="279"/>
            <ac:grpSpMk id="2" creationId="{A73009AE-634B-C1DB-50B7-63A405125144}"/>
          </ac:grpSpMkLst>
        </pc:grpChg>
        <pc:grpChg chg="del mod topLvl">
          <ac:chgData name="Nicholas Coombes" userId="0c0c7c3bb06a592c" providerId="LiveId" clId="{E48BBCEB-B7CB-4F47-9575-29B66BFAAA1D}" dt="2024-09-06T09:05:44.419" v="1456" actId="478"/>
          <ac:grpSpMkLst>
            <pc:docMk/>
            <pc:sldMk cId="2800416383" sldId="279"/>
            <ac:grpSpMk id="3" creationId="{F04BCC50-CCD8-BBC7-33D3-3D37D499DB7F}"/>
          </ac:grpSpMkLst>
        </pc:grpChg>
        <pc:picChg chg="del mod topLvl">
          <ac:chgData name="Nicholas Coombes" userId="0c0c7c3bb06a592c" providerId="LiveId" clId="{E48BBCEB-B7CB-4F47-9575-29B66BFAAA1D}" dt="2024-09-06T09:05:41.911" v="1455" actId="478"/>
          <ac:picMkLst>
            <pc:docMk/>
            <pc:sldMk cId="2800416383" sldId="279"/>
            <ac:picMk id="6" creationId="{4CA3AA8F-3F45-240C-36E2-397328E0C020}"/>
          </ac:picMkLst>
        </pc:picChg>
        <pc:picChg chg="add mod">
          <ac:chgData name="Nicholas Coombes" userId="0c0c7c3bb06a592c" providerId="LiveId" clId="{E48BBCEB-B7CB-4F47-9575-29B66BFAAA1D}" dt="2024-09-06T09:06:18.607" v="1462" actId="1076"/>
          <ac:picMkLst>
            <pc:docMk/>
            <pc:sldMk cId="2800416383" sldId="279"/>
            <ac:picMk id="13" creationId="{D13C9C5A-C92F-DB2D-8511-FBB49CF571BA}"/>
          </ac:picMkLst>
        </pc:picChg>
      </pc:sldChg>
      <pc:sldChg chg="modSp mod">
        <pc:chgData name="Nicholas Coombes" userId="0c0c7c3bb06a592c" providerId="LiveId" clId="{E48BBCEB-B7CB-4F47-9575-29B66BFAAA1D}" dt="2024-09-06T09:05:13.118" v="1449" actId="20577"/>
        <pc:sldMkLst>
          <pc:docMk/>
          <pc:sldMk cId="3839176755" sldId="286"/>
        </pc:sldMkLst>
        <pc:spChg chg="mod">
          <ac:chgData name="Nicholas Coombes" userId="0c0c7c3bb06a592c" providerId="LiveId" clId="{E48BBCEB-B7CB-4F47-9575-29B66BFAAA1D}" dt="2024-09-06T09:05:13.118" v="1449" actId="20577"/>
          <ac:spMkLst>
            <pc:docMk/>
            <pc:sldMk cId="3839176755" sldId="286"/>
            <ac:spMk id="8" creationId="{AD54491F-3BA0-7A0E-86CC-7F87C6529AB3}"/>
          </ac:spMkLst>
        </pc:spChg>
      </pc:sldChg>
      <pc:sldChg chg="modSp mod">
        <pc:chgData name="Nicholas Coombes" userId="0c0c7c3bb06a592c" providerId="LiveId" clId="{E48BBCEB-B7CB-4F47-9575-29B66BFAAA1D}" dt="2024-09-06T09:04:26.086" v="1433" actId="20577"/>
        <pc:sldMkLst>
          <pc:docMk/>
          <pc:sldMk cId="475029818" sldId="287"/>
        </pc:sldMkLst>
        <pc:spChg chg="mod">
          <ac:chgData name="Nicholas Coombes" userId="0c0c7c3bb06a592c" providerId="LiveId" clId="{E48BBCEB-B7CB-4F47-9575-29B66BFAAA1D}" dt="2024-09-06T09:04:26.086" v="1433" actId="20577"/>
          <ac:spMkLst>
            <pc:docMk/>
            <pc:sldMk cId="475029818" sldId="287"/>
            <ac:spMk id="36" creationId="{36029586-D171-BF5A-424F-41F136DF19F6}"/>
          </ac:spMkLst>
        </pc:spChg>
      </pc:sldChg>
      <pc:sldChg chg="addSp delSp modSp mod">
        <pc:chgData name="Nicholas Coombes" userId="0c0c7c3bb06a592c" providerId="LiveId" clId="{E48BBCEB-B7CB-4F47-9575-29B66BFAAA1D}" dt="2024-09-06T09:05:00.174" v="1443" actId="20577"/>
        <pc:sldMkLst>
          <pc:docMk/>
          <pc:sldMk cId="1920967609" sldId="288"/>
        </pc:sldMkLst>
        <pc:spChg chg="mod">
          <ac:chgData name="Nicholas Coombes" userId="0c0c7c3bb06a592c" providerId="LiveId" clId="{E48BBCEB-B7CB-4F47-9575-29B66BFAAA1D}" dt="2024-09-06T09:05:00.174" v="1443" actId="20577"/>
          <ac:spMkLst>
            <pc:docMk/>
            <pc:sldMk cId="1920967609" sldId="288"/>
            <ac:spMk id="2" creationId="{FE7EE31C-262C-32A3-E108-8B8F81E13E9E}"/>
          </ac:spMkLst>
        </pc:spChg>
        <pc:spChg chg="add del mod">
          <ac:chgData name="Nicholas Coombes" userId="0c0c7c3bb06a592c" providerId="LiveId" clId="{E48BBCEB-B7CB-4F47-9575-29B66BFAAA1D}" dt="2024-09-04T09:04:04.210" v="720" actId="478"/>
          <ac:spMkLst>
            <pc:docMk/>
            <pc:sldMk cId="1920967609" sldId="288"/>
            <ac:spMk id="5" creationId="{76C1F994-1A60-1790-5E42-C5207503AB47}"/>
          </ac:spMkLst>
        </pc:spChg>
        <pc:spChg chg="add del mod">
          <ac:chgData name="Nicholas Coombes" userId="0c0c7c3bb06a592c" providerId="LiveId" clId="{E48BBCEB-B7CB-4F47-9575-29B66BFAAA1D}" dt="2024-09-04T09:03:36.739" v="719" actId="478"/>
          <ac:spMkLst>
            <pc:docMk/>
            <pc:sldMk cId="1920967609" sldId="288"/>
            <ac:spMk id="7" creationId="{E711F57E-694C-4041-1060-F97759E27C91}"/>
          </ac:spMkLst>
        </pc:spChg>
        <pc:spChg chg="add mod">
          <ac:chgData name="Nicholas Coombes" userId="0c0c7c3bb06a592c" providerId="LiveId" clId="{E48BBCEB-B7CB-4F47-9575-29B66BFAAA1D}" dt="2024-09-04T16:44:07.536" v="1353" actId="207"/>
          <ac:spMkLst>
            <pc:docMk/>
            <pc:sldMk cId="1920967609" sldId="288"/>
            <ac:spMk id="8" creationId="{062C3375-03C0-F652-CCB1-0230624436BD}"/>
          </ac:spMkLst>
        </pc:spChg>
        <pc:spChg chg="mod">
          <ac:chgData name="Nicholas Coombes" userId="0c0c7c3bb06a592c" providerId="LiveId" clId="{E48BBCEB-B7CB-4F47-9575-29B66BFAAA1D}" dt="2024-09-04T16:06:58.877" v="1337" actId="1076"/>
          <ac:spMkLst>
            <pc:docMk/>
            <pc:sldMk cId="1920967609" sldId="288"/>
            <ac:spMk id="12" creationId="{9FAEF510-5E42-4AC4-A327-37A1021BF30D}"/>
          </ac:spMkLst>
        </pc:spChg>
        <pc:spChg chg="add mod">
          <ac:chgData name="Nicholas Coombes" userId="0c0c7c3bb06a592c" providerId="LiveId" clId="{E48BBCEB-B7CB-4F47-9575-29B66BFAAA1D}" dt="2024-09-04T16:44:14.740" v="1354" actId="207"/>
          <ac:spMkLst>
            <pc:docMk/>
            <pc:sldMk cId="1920967609" sldId="288"/>
            <ac:spMk id="17" creationId="{5C4C2ADC-5AC0-230C-7D98-DDB9A8FE6E2E}"/>
          </ac:spMkLst>
        </pc:spChg>
        <pc:spChg chg="add mod">
          <ac:chgData name="Nicholas Coombes" userId="0c0c7c3bb06a592c" providerId="LiveId" clId="{E48BBCEB-B7CB-4F47-9575-29B66BFAAA1D}" dt="2024-09-04T16:08:51.769" v="1338" actId="2711"/>
          <ac:spMkLst>
            <pc:docMk/>
            <pc:sldMk cId="1920967609" sldId="288"/>
            <ac:spMk id="18" creationId="{32AF0455-DD3E-9BC7-F9D5-00CA90E06BCE}"/>
          </ac:spMkLst>
        </pc:spChg>
        <pc:picChg chg="add mod modCrop">
          <ac:chgData name="Nicholas Coombes" userId="0c0c7c3bb06a592c" providerId="LiveId" clId="{E48BBCEB-B7CB-4F47-9575-29B66BFAAA1D}" dt="2024-09-06T09:04:56.992" v="1440" actId="732"/>
          <ac:picMkLst>
            <pc:docMk/>
            <pc:sldMk cId="1920967609" sldId="288"/>
            <ac:picMk id="7" creationId="{F8089171-775F-E287-92EC-421915E4E808}"/>
          </ac:picMkLst>
        </pc:picChg>
        <pc:picChg chg="add del mod">
          <ac:chgData name="Nicholas Coombes" userId="0c0c7c3bb06a592c" providerId="LiveId" clId="{E48BBCEB-B7CB-4F47-9575-29B66BFAAA1D}" dt="2024-09-06T08:51:40.978" v="1377" actId="21"/>
          <ac:picMkLst>
            <pc:docMk/>
            <pc:sldMk cId="1920967609" sldId="288"/>
            <ac:picMk id="20" creationId="{8DE386E3-19EA-3BD6-3693-0B5B7DFC73AD}"/>
          </ac:picMkLst>
        </pc:picChg>
        <pc:picChg chg="add mod">
          <ac:chgData name="Nicholas Coombes" userId="0c0c7c3bb06a592c" providerId="LiveId" clId="{E48BBCEB-B7CB-4F47-9575-29B66BFAAA1D}" dt="2024-09-06T08:51:58.267" v="1381" actId="1076"/>
          <ac:picMkLst>
            <pc:docMk/>
            <pc:sldMk cId="1920967609" sldId="288"/>
            <ac:picMk id="21" creationId="{FDCAE90B-0265-D349-4FD7-BDC39EDE7177}"/>
          </ac:picMkLst>
        </pc:picChg>
        <pc:picChg chg="del mod">
          <ac:chgData name="Nicholas Coombes" userId="0c0c7c3bb06a592c" providerId="LiveId" clId="{E48BBCEB-B7CB-4F47-9575-29B66BFAAA1D}" dt="2024-09-04T09:03:35.897" v="718" actId="478"/>
          <ac:picMkLst>
            <pc:docMk/>
            <pc:sldMk cId="1920967609" sldId="288"/>
            <ac:picMk id="27" creationId="{A2D471D9-2A7F-884C-CB91-28F696F1182E}"/>
          </ac:picMkLst>
        </pc:picChg>
        <pc:picChg chg="add del mod">
          <ac:chgData name="Nicholas Coombes" userId="0c0c7c3bb06a592c" providerId="LiveId" clId="{E48BBCEB-B7CB-4F47-9575-29B66BFAAA1D}" dt="2024-09-06T08:51:42.258" v="1378" actId="478"/>
          <ac:picMkLst>
            <pc:docMk/>
            <pc:sldMk cId="1920967609" sldId="288"/>
            <ac:picMk id="28" creationId="{F9AEFD80-77CC-0656-584C-7DABEB5375F9}"/>
          </ac:picMkLst>
        </pc:picChg>
        <pc:picChg chg="add del mod">
          <ac:chgData name="Nicholas Coombes" userId="0c0c7c3bb06a592c" providerId="LiveId" clId="{E48BBCEB-B7CB-4F47-9575-29B66BFAAA1D}" dt="2024-09-06T08:50:58.688" v="1361" actId="478"/>
          <ac:picMkLst>
            <pc:docMk/>
            <pc:sldMk cId="1920967609" sldId="288"/>
            <ac:picMk id="29" creationId="{09909D8E-A3A0-FC14-6853-EF267371711B}"/>
          </ac:picMkLst>
        </pc:picChg>
      </pc:sldChg>
      <pc:sldChg chg="modSp mod">
        <pc:chgData name="Nicholas Coombes" userId="0c0c7c3bb06a592c" providerId="LiveId" clId="{E48BBCEB-B7CB-4F47-9575-29B66BFAAA1D}" dt="2024-09-06T09:04:44.543" v="1439" actId="20577"/>
        <pc:sldMkLst>
          <pc:docMk/>
          <pc:sldMk cId="3332091454" sldId="292"/>
        </pc:sldMkLst>
        <pc:spChg chg="mod">
          <ac:chgData name="Nicholas Coombes" userId="0c0c7c3bb06a592c" providerId="LiveId" clId="{E48BBCEB-B7CB-4F47-9575-29B66BFAAA1D}" dt="2024-09-06T09:04:44.543" v="1439" actId="20577"/>
          <ac:spMkLst>
            <pc:docMk/>
            <pc:sldMk cId="3332091454" sldId="292"/>
            <ac:spMk id="3" creationId="{D7FBFF57-EB31-043A-A2A7-568DFF693057}"/>
          </ac:spMkLst>
        </pc:spChg>
        <pc:grpChg chg="mod">
          <ac:chgData name="Nicholas Coombes" userId="0c0c7c3bb06a592c" providerId="LiveId" clId="{E48BBCEB-B7CB-4F47-9575-29B66BFAAA1D}" dt="2024-09-04T16:35:03.481" v="1352" actId="1076"/>
          <ac:grpSpMkLst>
            <pc:docMk/>
            <pc:sldMk cId="3332091454" sldId="292"/>
            <ac:grpSpMk id="4" creationId="{06A765A2-AF4F-C9FC-87F4-0D5DD6EF1F97}"/>
          </ac:grpSpMkLst>
        </pc:grpChg>
        <pc:picChg chg="mod">
          <ac:chgData name="Nicholas Coombes" userId="0c0c7c3bb06a592c" providerId="LiveId" clId="{E48BBCEB-B7CB-4F47-9575-29B66BFAAA1D}" dt="2024-09-04T09:23:34.848" v="1333" actId="1076"/>
          <ac:picMkLst>
            <pc:docMk/>
            <pc:sldMk cId="3332091454" sldId="292"/>
            <ac:picMk id="2" creationId="{93D27F62-9B1B-3D7C-B136-F7EAC2F22288}"/>
          </ac:picMkLst>
        </pc:picChg>
      </pc:sldChg>
      <pc:sldChg chg="modSp mod">
        <pc:chgData name="Nicholas Coombes" userId="0c0c7c3bb06a592c" providerId="LiveId" clId="{E48BBCEB-B7CB-4F47-9575-29B66BFAAA1D}" dt="2024-09-06T09:07:29.063" v="1470" actId="20577"/>
        <pc:sldMkLst>
          <pc:docMk/>
          <pc:sldMk cId="558893408" sldId="293"/>
        </pc:sldMkLst>
        <pc:spChg chg="mod">
          <ac:chgData name="Nicholas Coombes" userId="0c0c7c3bb06a592c" providerId="LiveId" clId="{E48BBCEB-B7CB-4F47-9575-29B66BFAAA1D}" dt="2024-09-06T09:07:29.063" v="1470" actId="20577"/>
          <ac:spMkLst>
            <pc:docMk/>
            <pc:sldMk cId="558893408" sldId="293"/>
            <ac:spMk id="25" creationId="{A6034601-38EA-DDFD-5AAA-F825E326737A}"/>
          </ac:spMkLst>
        </pc:spChg>
        <pc:spChg chg="mod">
          <ac:chgData name="Nicholas Coombes" userId="0c0c7c3bb06a592c" providerId="LiveId" clId="{E48BBCEB-B7CB-4F47-9575-29B66BFAAA1D}" dt="2024-09-06T09:05:06.627" v="1446" actId="20577"/>
          <ac:spMkLst>
            <pc:docMk/>
            <pc:sldMk cId="558893408" sldId="293"/>
            <ac:spMk id="89" creationId="{9188CA86-8F07-5B31-B77E-A78B76858FD5}"/>
          </ac:spMkLst>
        </pc:spChg>
      </pc:sldChg>
      <pc:sldChg chg="modSp mod">
        <pc:chgData name="Nicholas Coombes" userId="0c0c7c3bb06a592c" providerId="LiveId" clId="{E48BBCEB-B7CB-4F47-9575-29B66BFAAA1D}" dt="2024-09-06T09:04:36.040" v="1436" actId="20577"/>
        <pc:sldMkLst>
          <pc:docMk/>
          <pc:sldMk cId="728785672" sldId="299"/>
        </pc:sldMkLst>
        <pc:spChg chg="mod">
          <ac:chgData name="Nicholas Coombes" userId="0c0c7c3bb06a592c" providerId="LiveId" clId="{E48BBCEB-B7CB-4F47-9575-29B66BFAAA1D}" dt="2024-09-06T09:04:36.040" v="1436" actId="20577"/>
          <ac:spMkLst>
            <pc:docMk/>
            <pc:sldMk cId="728785672" sldId="299"/>
            <ac:spMk id="2" creationId="{BEC55B1A-45BB-BBF5-2663-BA71A56891A3}"/>
          </ac:spMkLst>
        </pc:spChg>
      </pc:sldChg>
      <pc:sldChg chg="modSp mod">
        <pc:chgData name="Nicholas Coombes" userId="0c0c7c3bb06a592c" providerId="LiveId" clId="{E48BBCEB-B7CB-4F47-9575-29B66BFAAA1D}" dt="2024-09-04T16:34:53.187" v="1351" actId="21"/>
        <pc:sldMkLst>
          <pc:docMk/>
          <pc:sldMk cId="1878291812" sldId="300"/>
        </pc:sldMkLst>
        <pc:spChg chg="mod">
          <ac:chgData name="Nicholas Coombes" userId="0c0c7c3bb06a592c" providerId="LiveId" clId="{E48BBCEB-B7CB-4F47-9575-29B66BFAAA1D}" dt="2024-09-04T16:34:53.187" v="1351" actId="21"/>
          <ac:spMkLst>
            <pc:docMk/>
            <pc:sldMk cId="1878291812" sldId="300"/>
            <ac:spMk id="11" creationId="{373654DC-1B5D-59C0-DE07-E4BC14F81A64}"/>
          </ac:spMkLst>
        </pc:spChg>
      </pc:sldChg>
      <pc:sldChg chg="addSp delSp modSp mod">
        <pc:chgData name="Nicholas Coombes" userId="0c0c7c3bb06a592c" providerId="LiveId" clId="{E48BBCEB-B7CB-4F47-9575-29B66BFAAA1D}" dt="2024-09-06T09:09:45.682" v="1485" actId="732"/>
        <pc:sldMkLst>
          <pc:docMk/>
          <pc:sldMk cId="518519799" sldId="361"/>
        </pc:sldMkLst>
        <pc:picChg chg="add mod">
          <ac:chgData name="Nicholas Coombes" userId="0c0c7c3bb06a592c" providerId="LiveId" clId="{E48BBCEB-B7CB-4F47-9575-29B66BFAAA1D}" dt="2024-09-06T09:00:29.204" v="1404"/>
          <ac:picMkLst>
            <pc:docMk/>
            <pc:sldMk cId="518519799" sldId="361"/>
            <ac:picMk id="3" creationId="{2DF4F448-D4D0-FBD7-E600-D8654F91FA67}"/>
          </ac:picMkLst>
        </pc:picChg>
        <pc:picChg chg="add del mod">
          <ac:chgData name="Nicholas Coombes" userId="0c0c7c3bb06a592c" providerId="LiveId" clId="{E48BBCEB-B7CB-4F47-9575-29B66BFAAA1D}" dt="2024-09-06T09:02:24.830" v="1424" actId="478"/>
          <ac:picMkLst>
            <pc:docMk/>
            <pc:sldMk cId="518519799" sldId="361"/>
            <ac:picMk id="9" creationId="{8C8564B7-6383-BFBD-8E73-6D085AB6F664}"/>
          </ac:picMkLst>
        </pc:picChg>
        <pc:picChg chg="add del mod">
          <ac:chgData name="Nicholas Coombes" userId="0c0c7c3bb06a592c" providerId="LiveId" clId="{E48BBCEB-B7CB-4F47-9575-29B66BFAAA1D}" dt="2024-09-06T09:02:23.382" v="1423" actId="21"/>
          <ac:picMkLst>
            <pc:docMk/>
            <pc:sldMk cId="518519799" sldId="361"/>
            <ac:picMk id="10" creationId="{DBBBDBDB-1F9D-D77E-B148-5AA092CF5A44}"/>
          </ac:picMkLst>
        </pc:picChg>
        <pc:picChg chg="add mod modCrop">
          <ac:chgData name="Nicholas Coombes" userId="0c0c7c3bb06a592c" providerId="LiveId" clId="{E48BBCEB-B7CB-4F47-9575-29B66BFAAA1D}" dt="2024-09-06T09:09:45.682" v="1485" actId="732"/>
          <ac:picMkLst>
            <pc:docMk/>
            <pc:sldMk cId="518519799" sldId="361"/>
            <ac:picMk id="11" creationId="{BF9F600D-DEA8-3EFD-C52D-9CFCEEB7C5C6}"/>
          </ac:picMkLst>
        </pc:picChg>
        <pc:picChg chg="add del mod">
          <ac:chgData name="Nicholas Coombes" userId="0c0c7c3bb06a592c" providerId="LiveId" clId="{E48BBCEB-B7CB-4F47-9575-29B66BFAAA1D}" dt="2024-09-06T09:01:12.890" v="1417" actId="478"/>
          <ac:picMkLst>
            <pc:docMk/>
            <pc:sldMk cId="518519799" sldId="361"/>
            <ac:picMk id="13" creationId="{27F6302F-ABFC-AAC3-CBBB-2720C02D5416}"/>
          </ac:picMkLst>
        </pc:picChg>
      </pc:sldChg>
      <pc:sldChg chg="modSp mod">
        <pc:chgData name="Nicholas Coombes" userId="0c0c7c3bb06a592c" providerId="LiveId" clId="{E48BBCEB-B7CB-4F47-9575-29B66BFAAA1D}" dt="2024-09-06T09:08:38.906" v="1473" actId="732"/>
        <pc:sldMkLst>
          <pc:docMk/>
          <pc:sldMk cId="3605866972" sldId="362"/>
        </pc:sldMkLst>
        <pc:spChg chg="mod">
          <ac:chgData name="Nicholas Coombes" userId="0c0c7c3bb06a592c" providerId="LiveId" clId="{E48BBCEB-B7CB-4F47-9575-29B66BFAAA1D}" dt="2024-09-06T09:05:20.231" v="1452" actId="20577"/>
          <ac:spMkLst>
            <pc:docMk/>
            <pc:sldMk cId="3605866972" sldId="362"/>
            <ac:spMk id="10" creationId="{7BE59D6F-6973-13DE-86BB-80E96879A676}"/>
          </ac:spMkLst>
        </pc:spChg>
        <pc:picChg chg="mod modCrop">
          <ac:chgData name="Nicholas Coombes" userId="0c0c7c3bb06a592c" providerId="LiveId" clId="{E48BBCEB-B7CB-4F47-9575-29B66BFAAA1D}" dt="2024-09-06T09:08:38.906" v="1473" actId="732"/>
          <ac:picMkLst>
            <pc:docMk/>
            <pc:sldMk cId="3605866972" sldId="362"/>
            <ac:picMk id="7" creationId="{B7847ED7-C6A5-5CE6-FE0A-9877EFD7568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D20C7-F3C5-4CF7-A2F3-28A8CFD40A24}" type="datetimeFigureOut">
              <a:rPr lang="en-GB" smtClean="0"/>
              <a:t>08/09/2024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C9A8A-13FE-4384-BC69-ADCDE70B5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125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1C01A2-815F-1C4A-9BCB-F073B78CAA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85603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150"/>
              </a:lnSpc>
              <a:spcBef>
                <a:spcPts val="1200"/>
              </a:spcBef>
              <a:spcAft>
                <a:spcPts val="600"/>
              </a:spcAf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1C01A2-815F-1C4A-9BCB-F073B78CAA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10166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spc="-20" dirty="0">
              <a:latin typeface="UniversNextforHSBC-Light"/>
              <a:cs typeface="UniversNextforHSBC-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1C01A2-815F-1C4A-9BCB-F073B78CAA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92800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BB49-A62D-4379-9D4E-906C96DEC85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4970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150"/>
              </a:lnSpc>
              <a:spcBef>
                <a:spcPts val="1200"/>
              </a:spcBef>
              <a:spcAft>
                <a:spcPts val="600"/>
              </a:spcAft>
            </a:pP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C01A2-815F-1C4A-9BCB-F073B78CAA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723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150"/>
              </a:lnSpc>
              <a:spcBef>
                <a:spcPts val="1200"/>
              </a:spcBef>
              <a:spcAft>
                <a:spcPts val="600"/>
              </a:spcAft>
            </a:pP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1C01A2-815F-1C4A-9BCB-F073B78CAA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8474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1C01A2-815F-1C4A-9BCB-F073B78CAA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7960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1C01A2-815F-1C4A-9BCB-F073B78CAA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2269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1C01A2-815F-1C4A-9BCB-F073B78CAA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3581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150"/>
              </a:lnSpc>
              <a:spcBef>
                <a:spcPts val="1200"/>
              </a:spcBef>
              <a:spcAft>
                <a:spcPts val="600"/>
              </a:spcAft>
            </a:pP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1C01A2-815F-1C4A-9BCB-F073B78CAA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1475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150"/>
              </a:lnSpc>
              <a:spcBef>
                <a:spcPts val="1200"/>
              </a:spcBef>
              <a:spcAft>
                <a:spcPts val="600"/>
              </a:spcAft>
            </a:pPr>
            <a:endParaRPr lang="en-GB" sz="1200" noProof="0" dirty="0">
              <a:solidFill>
                <a:prstClr val="black"/>
              </a:solidFill>
              <a:latin typeface="Univers Next for HSBC Regular" panose="020B0503030202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1C01A2-815F-1C4A-9BCB-F073B78CAA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442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1C01A2-815F-1C4A-9BCB-F073B78CAA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8700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F094F-4016-4CD6-90FB-1B182782ED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B99C88-2682-4C6E-8989-F6917B90C8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B6215B-9A15-46CB-8365-F004D1575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E528-E372-4DF7-B7B7-3F00F34B0929}" type="datetimeFigureOut">
              <a:rPr lang="en-GB" smtClean="0"/>
              <a:t>08/09/2024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8A988-DE00-49BB-8399-783CCD06E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D5AA2E-C869-43FC-973B-0D073552D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93298-9D9B-4575-A69D-A0C5A8025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540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3D456-A414-4813-A4FC-E52EDA388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3C0C09-B926-48A7-A334-25670989C0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06D0D-4DD0-43B4-8C1D-9F521BAB1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E528-E372-4DF7-B7B7-3F00F34B0929}" type="datetimeFigureOut">
              <a:rPr lang="en-GB" smtClean="0"/>
              <a:t>08/09/2024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DC67B-86AD-420A-8BB1-37D4FD5E8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F7638A-7DD5-46D4-B20C-3A7E4C49B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93298-9D9B-4575-A69D-A0C5A8025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231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B4AD4C-8564-4C4F-B75B-0B7E355CC4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7AB1C5-8087-4E3F-B790-A43C6992F2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5241B-AAC0-4DBF-9633-EE33B432D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E528-E372-4DF7-B7B7-3F00F34B0929}" type="datetimeFigureOut">
              <a:rPr lang="en-GB" smtClean="0"/>
              <a:t>08/09/2024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E645E2-2AE6-44A8-BF5E-2CE827FE6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D3C5C-F7DC-48BE-AF8D-EE3FBD25D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93298-9D9B-4575-A69D-A0C5A8025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711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D7D8D6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24" name="Co-branding logo" hidden="1"/>
          <p:cNvGrpSpPr/>
          <p:nvPr userDrawn="1"/>
        </p:nvGrpSpPr>
        <p:grpSpPr>
          <a:xfrm>
            <a:off x="2011624" y="5933637"/>
            <a:ext cx="1004413" cy="692262"/>
            <a:chOff x="2117251" y="6274418"/>
            <a:chExt cx="1071243" cy="738413"/>
          </a:xfrm>
        </p:grpSpPr>
        <p:cxnSp>
          <p:nvCxnSpPr>
            <p:cNvPr id="26" name="Straight Connector 25" hidden="1"/>
            <p:cNvCxnSpPr/>
            <p:nvPr userDrawn="1"/>
          </p:nvCxnSpPr>
          <p:spPr bwMode="auto">
            <a:xfrm flipH="1">
              <a:off x="2117251" y="6296568"/>
              <a:ext cx="1" cy="69411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" name="Rectangle 26" hidden="1"/>
            <p:cNvSpPr/>
            <p:nvPr userDrawn="1"/>
          </p:nvSpPr>
          <p:spPr bwMode="auto">
            <a:xfrm>
              <a:off x="2192615" y="6274418"/>
              <a:ext cx="995879" cy="738413"/>
            </a:xfrm>
            <a:prstGeom prst="rect">
              <a:avLst/>
            </a:prstGeom>
            <a:solidFill>
              <a:schemeClr val="bg1">
                <a:alpha val="43922"/>
              </a:schemeClr>
            </a:solidFill>
            <a:ln w="6350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05161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563" dirty="0">
                  <a:solidFill>
                    <a:srgbClr val="000000"/>
                  </a:solidFill>
                </a:rPr>
                <a:t>CO-BRANDING LOGO</a:t>
              </a:r>
            </a:p>
          </p:txBody>
        </p:sp>
      </p:grpSp>
      <p:pic>
        <p:nvPicPr>
          <p:cNvPr id="10" name="HSBC Masterbrand RGBW" hidden="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01535"/>
            <a:ext cx="2200242" cy="1156465"/>
          </a:xfrm>
          <a:prstGeom prst="rect">
            <a:avLst/>
          </a:prstGeom>
        </p:spPr>
      </p:pic>
      <p:pic>
        <p:nvPicPr>
          <p:cNvPr id="11" name="HSBC Masterbrand MonoB" hidden="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01535"/>
            <a:ext cx="2200242" cy="1156465"/>
          </a:xfrm>
          <a:prstGeom prst="rect">
            <a:avLst/>
          </a:prstGeom>
        </p:spPr>
      </p:pic>
      <p:pic>
        <p:nvPicPr>
          <p:cNvPr id="12" name="HSBC Masterbrand MonoW" hidden="1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01535"/>
            <a:ext cx="2200242" cy="1156465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 bwMode="auto">
          <a:xfrm>
            <a:off x="0" y="0"/>
            <a:ext cx="9722640" cy="6858000"/>
          </a:xfrm>
          <a:prstGeom prst="rect">
            <a:avLst/>
          </a:prstGeom>
          <a:gradFill flip="none" rotWithShape="1">
            <a:gsLst>
              <a:gs pos="0">
                <a:srgbClr val="11071E"/>
              </a:gs>
              <a:gs pos="80000">
                <a:srgbClr val="2D192D">
                  <a:lumMod val="15000"/>
                  <a:alpha val="6000"/>
                </a:srgbClr>
              </a:gs>
              <a:gs pos="94000">
                <a:srgbClr val="DB999D">
                  <a:alpha val="0"/>
                </a:srgbClr>
              </a:gs>
              <a:gs pos="23000">
                <a:srgbClr val="0D0616">
                  <a:alpha val="8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5725" tIns="42863" rIns="85725" bIns="42863" numCol="1" rtlCol="0" anchor="ctr" anchorCtr="0" compatLnSpc="1">
            <a:prstTxWarp prst="textNoShape">
              <a:avLst/>
            </a:prstTxWarp>
          </a:bodyPr>
          <a:lstStyle/>
          <a:p>
            <a:pPr algn="ctr" defTabSz="805161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563" b="1" i="1">
              <a:solidFill>
                <a:srgbClr val="000000"/>
              </a:solidFill>
            </a:endParaRPr>
          </a:p>
        </p:txBody>
      </p:sp>
      <p:pic>
        <p:nvPicPr>
          <p:cNvPr id="20" name="HSBC Masterbrand RGBW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92" y="5844410"/>
            <a:ext cx="2200242" cy="1156465"/>
          </a:xfrm>
          <a:prstGeom prst="rect">
            <a:avLst/>
          </a:prstGeom>
        </p:spPr>
      </p:pic>
      <p:sp>
        <p:nvSpPr>
          <p:cNvPr id="21" name="Date"/>
          <p:cNvSpPr>
            <a:spLocks noGrp="1"/>
          </p:cNvSpPr>
          <p:nvPr>
            <p:ph type="body" sz="quarter" idx="11" hasCustomPrompt="1"/>
          </p:nvPr>
        </p:nvSpPr>
        <p:spPr>
          <a:xfrm>
            <a:off x="383568" y="1745066"/>
            <a:ext cx="3662074" cy="173124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lang="en-US" sz="1125" b="0" kern="1200" dirty="0" smtClean="0">
                <a:solidFill>
                  <a:schemeClr val="bg1"/>
                </a:solidFill>
                <a:latin typeface="Univers Next for HSBC Light" panose="020B0403030202020203" pitchFamily="34" charset="0"/>
                <a:ea typeface="SimHei"/>
                <a:cs typeface="Arial" charset="0"/>
              </a:defRPr>
            </a:lvl1pPr>
          </a:lstStyle>
          <a:p>
            <a:pPr lvl="0" eaLnBrk="0" hangingPunct="0">
              <a:spcBef>
                <a:spcPct val="20000"/>
              </a:spcBef>
            </a:pPr>
            <a:r>
              <a:rPr lang="en-US" dirty="0"/>
              <a:t>Date: XXXX</a:t>
            </a:r>
          </a:p>
        </p:txBody>
      </p:sp>
      <p:sp>
        <p:nvSpPr>
          <p:cNvPr id="22" name="Prepared by"/>
          <p:cNvSpPr>
            <a:spLocks noGrp="1"/>
          </p:cNvSpPr>
          <p:nvPr>
            <p:ph type="body" sz="quarter" idx="14" hasCustomPrompt="1"/>
          </p:nvPr>
        </p:nvSpPr>
        <p:spPr>
          <a:xfrm>
            <a:off x="383568" y="2071828"/>
            <a:ext cx="3662074" cy="173124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lang="en-US" sz="1125" b="0" kern="1200" dirty="0" smtClean="0">
                <a:solidFill>
                  <a:schemeClr val="bg1"/>
                </a:solidFill>
                <a:latin typeface="Univers Next for HSBC Light" panose="020B0403030202020203" pitchFamily="34" charset="0"/>
                <a:ea typeface="SimHei"/>
                <a:cs typeface="Arial" charset="0"/>
              </a:defRPr>
            </a:lvl1pPr>
          </a:lstStyle>
          <a:p>
            <a:pPr lvl="0" eaLnBrk="0" hangingPunct="0">
              <a:spcBef>
                <a:spcPct val="20000"/>
              </a:spcBef>
            </a:pPr>
            <a:r>
              <a:rPr lang="en-US" dirty="0"/>
              <a:t>Prepared by: XXXX</a:t>
            </a:r>
          </a:p>
        </p:txBody>
      </p:sp>
      <p:sp>
        <p:nvSpPr>
          <p:cNvPr id="23" name="Master subtitle"/>
          <p:cNvSpPr>
            <a:spLocks noGrp="1"/>
          </p:cNvSpPr>
          <p:nvPr>
            <p:ph type="body" sz="quarter" idx="13"/>
          </p:nvPr>
        </p:nvSpPr>
        <p:spPr>
          <a:xfrm>
            <a:off x="382804" y="966461"/>
            <a:ext cx="11402817" cy="375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altLang="zh-TW" sz="2438" b="0" baseline="0" dirty="0" smtClean="0">
                <a:solidFill>
                  <a:schemeClr val="bg1"/>
                </a:solidFill>
                <a:latin typeface="Univers Next for HSBC Light" panose="020B0403030202020203" pitchFamily="34" charset="0"/>
                <a:ea typeface="SimHei"/>
                <a:cs typeface="+mn-cs"/>
              </a:defRPr>
            </a:lvl1pPr>
          </a:lstStyle>
          <a:p>
            <a:pPr marL="0" marR="0" lvl="0" indent="0" algn="l" defTabSz="845344" rtl="0" eaLnBrk="0" fontAlgn="base" latinLnBrk="0" hangingPunct="0">
              <a:lnSpc>
                <a:spcPct val="100000"/>
              </a:lnSpc>
              <a:spcBef>
                <a:spcPts val="188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25" name="Master title"/>
          <p:cNvSpPr>
            <a:spLocks noGrp="1"/>
          </p:cNvSpPr>
          <p:nvPr>
            <p:ph type="title"/>
          </p:nvPr>
        </p:nvSpPr>
        <p:spPr>
          <a:xfrm>
            <a:off x="382804" y="466896"/>
            <a:ext cx="11402817" cy="377190"/>
          </a:xfrm>
        </p:spPr>
        <p:txBody>
          <a:bodyPr bIns="0"/>
          <a:lstStyle>
            <a:lvl1pPr>
              <a:defRPr lang="en-US" sz="2438" b="0" baseline="0" dirty="0" smtClean="0">
                <a:solidFill>
                  <a:schemeClr val="bg1"/>
                </a:solidFill>
                <a:latin typeface="Univers Next for HSBC Medium" panose="020B0603030202020203" pitchFamily="34" charset="0"/>
                <a:ea typeface="SimHei"/>
                <a:cs typeface="+mj-cs"/>
              </a:defRPr>
            </a:lvl1pPr>
          </a:lstStyle>
          <a:p>
            <a:pPr lvl="0" algn="l" defTabSz="1092398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058291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38"/>
            <a:ext cx="12192000" cy="6857163"/>
          </a:xfrm>
          <a:prstGeom prst="rect">
            <a:avLst/>
          </a:prstGeom>
        </p:spPr>
      </p:pic>
      <p:sp>
        <p:nvSpPr>
          <p:cNvPr id="203" name="Master subtitle"/>
          <p:cNvSpPr>
            <a:spLocks noGrp="1"/>
          </p:cNvSpPr>
          <p:nvPr>
            <p:ph type="body" sz="quarter" idx="13"/>
          </p:nvPr>
        </p:nvSpPr>
        <p:spPr>
          <a:xfrm>
            <a:off x="382804" y="966461"/>
            <a:ext cx="11402817" cy="375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altLang="zh-TW" sz="2438" b="0" baseline="0" dirty="0" smtClean="0">
                <a:solidFill>
                  <a:schemeClr val="bg1"/>
                </a:solidFill>
                <a:latin typeface="Univers Next for HSBC Medium" panose="020B0603030202020203" pitchFamily="34" charset="0"/>
                <a:ea typeface="SimHei"/>
                <a:cs typeface="+mn-cs"/>
              </a:defRPr>
            </a:lvl1pPr>
          </a:lstStyle>
          <a:p>
            <a:pPr marL="0" marR="0" lvl="0" indent="0" algn="l" defTabSz="845344" rtl="0" eaLnBrk="0" fontAlgn="base" latinLnBrk="0" hangingPunct="0">
              <a:lnSpc>
                <a:spcPct val="100000"/>
              </a:lnSpc>
              <a:spcBef>
                <a:spcPts val="188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158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9642234" y="6335078"/>
            <a:ext cx="2143387" cy="158625"/>
          </a:xfrm>
        </p:spPr>
        <p:txBody>
          <a:bodyPr/>
          <a:lstStyle>
            <a:lvl1pPr marL="0" algn="r" defTabSz="85725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altLang="zh-TW" sz="938" b="0" i="0" kern="1200" dirty="0" smtClean="0">
                <a:solidFill>
                  <a:srgbClr val="D7D8D6"/>
                </a:solidFill>
                <a:latin typeface="Univers Next for HSBC Light" panose="020B0403030202020203" pitchFamily="34" charset="0"/>
                <a:ea typeface="SimHei"/>
                <a:cs typeface="Arial" charset="0"/>
              </a:defRPr>
            </a:lvl1pPr>
          </a:lstStyle>
          <a:p>
            <a:endParaRPr/>
          </a:p>
        </p:txBody>
      </p:sp>
      <p:sp>
        <p:nvSpPr>
          <p:cNvPr id="20" name="Slide number"/>
          <p:cNvSpPr>
            <a:spLocks noChangeArrowheads="1"/>
          </p:cNvSpPr>
          <p:nvPr userDrawn="1"/>
        </p:nvSpPr>
        <p:spPr bwMode="gray">
          <a:xfrm>
            <a:off x="6015589" y="6346881"/>
            <a:ext cx="160822" cy="16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 defTabSz="845344" fontAlgn="base"/>
            <a:fld id="{1CF9EA00-886D-43B8-A53F-CB3B22E97C6F}" type="slidenum">
              <a:rPr lang="en-GB" altLang="zh-TW" sz="938" smtClean="0">
                <a:solidFill>
                  <a:srgbClr val="FFFFFF"/>
                </a:solidFill>
                <a:latin typeface="Univers Next for HSBC Light" panose="020B0403030202020203" pitchFamily="34" charset="0"/>
                <a:ea typeface="SimHei"/>
              </a:rPr>
              <a:pPr algn="ctr" defTabSz="845344" fontAlgn="base"/>
              <a:t>‹#›</a:t>
            </a:fld>
            <a:endParaRPr lang="en-GB" altLang="zh-TW" sz="938" dirty="0">
              <a:solidFill>
                <a:srgbClr val="FFFFFF"/>
              </a:solidFill>
              <a:latin typeface="Univers Next for HSBC Light" panose="020B0403030202020203" pitchFamily="34" charset="0"/>
              <a:ea typeface="SimHei"/>
            </a:endParaRPr>
          </a:p>
        </p:txBody>
      </p:sp>
      <p:pic>
        <p:nvPicPr>
          <p:cNvPr id="7" name="HSBC Masterbrand RGBB" hidden="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01535"/>
            <a:ext cx="2200242" cy="1156465"/>
          </a:xfrm>
          <a:prstGeom prst="rect">
            <a:avLst/>
          </a:prstGeom>
        </p:spPr>
      </p:pic>
      <p:pic>
        <p:nvPicPr>
          <p:cNvPr id="8" name="HSBC Masterbrand RGBW" hidden="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01535"/>
            <a:ext cx="2200242" cy="1156465"/>
          </a:xfrm>
          <a:prstGeom prst="rect">
            <a:avLst/>
          </a:prstGeom>
        </p:spPr>
      </p:pic>
      <p:pic>
        <p:nvPicPr>
          <p:cNvPr id="9" name="HSBC Masterbrand MonoB" hidden="1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01535"/>
            <a:ext cx="2200242" cy="1156465"/>
          </a:xfrm>
          <a:prstGeom prst="rect">
            <a:avLst/>
          </a:prstGeom>
        </p:spPr>
      </p:pic>
      <p:pic>
        <p:nvPicPr>
          <p:cNvPr id="10" name="HSBC Masterbrand MonoW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01535"/>
            <a:ext cx="2200242" cy="115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08703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38"/>
            <a:ext cx="12192000" cy="6857163"/>
          </a:xfrm>
          <a:prstGeom prst="rect">
            <a:avLst/>
          </a:prstGeom>
        </p:spPr>
      </p:pic>
      <p:sp>
        <p:nvSpPr>
          <p:cNvPr id="87" name="Master subtitle"/>
          <p:cNvSpPr>
            <a:spLocks noGrp="1"/>
          </p:cNvSpPr>
          <p:nvPr>
            <p:ph type="body" sz="quarter" idx="13"/>
          </p:nvPr>
        </p:nvSpPr>
        <p:spPr>
          <a:xfrm>
            <a:off x="382804" y="966461"/>
            <a:ext cx="11402817" cy="375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altLang="zh-TW" sz="2438" b="0" baseline="0" dirty="0" smtClean="0">
                <a:solidFill>
                  <a:schemeClr val="bg1"/>
                </a:solidFill>
                <a:latin typeface="Univers Next for HSBC Medium" panose="020B0603030202020203" pitchFamily="34" charset="0"/>
                <a:ea typeface="SimHei"/>
                <a:cs typeface="+mn-cs"/>
              </a:defRPr>
            </a:lvl1pPr>
          </a:lstStyle>
          <a:p>
            <a:pPr marL="0" marR="0" lvl="0" indent="0" algn="l" defTabSz="845344" rtl="0" eaLnBrk="0" fontAlgn="base" latinLnBrk="0" hangingPunct="0">
              <a:lnSpc>
                <a:spcPct val="100000"/>
              </a:lnSpc>
              <a:spcBef>
                <a:spcPts val="188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158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9642234" y="6335078"/>
            <a:ext cx="2143387" cy="158625"/>
          </a:xfrm>
        </p:spPr>
        <p:txBody>
          <a:bodyPr/>
          <a:lstStyle>
            <a:lvl1pPr marL="0" algn="r" defTabSz="85725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altLang="zh-TW" sz="938" b="0" i="0" kern="1200" dirty="0" smtClean="0">
                <a:solidFill>
                  <a:srgbClr val="D7D8D6"/>
                </a:solidFill>
                <a:latin typeface="Univers Next for HSBC Light" panose="020B0403030202020203" pitchFamily="34" charset="0"/>
                <a:ea typeface="SimHei"/>
                <a:cs typeface="Arial" charset="0"/>
              </a:defRPr>
            </a:lvl1pPr>
          </a:lstStyle>
          <a:p>
            <a:endParaRPr/>
          </a:p>
        </p:txBody>
      </p:sp>
      <p:sp>
        <p:nvSpPr>
          <p:cNvPr id="20" name="Slide number"/>
          <p:cNvSpPr>
            <a:spLocks noChangeArrowheads="1"/>
          </p:cNvSpPr>
          <p:nvPr userDrawn="1"/>
        </p:nvSpPr>
        <p:spPr bwMode="gray">
          <a:xfrm>
            <a:off x="6015589" y="6346881"/>
            <a:ext cx="160822" cy="16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 defTabSz="845344" fontAlgn="base"/>
            <a:fld id="{1CF9EA00-886D-43B8-A53F-CB3B22E97C6F}" type="slidenum">
              <a:rPr lang="en-GB" altLang="zh-TW" sz="938" smtClean="0">
                <a:solidFill>
                  <a:srgbClr val="FFFFFF"/>
                </a:solidFill>
                <a:latin typeface="Univers Next for HSBC Light" panose="020B0403030202020203" pitchFamily="34" charset="0"/>
                <a:ea typeface="SimHei"/>
              </a:rPr>
              <a:pPr algn="ctr" defTabSz="845344" fontAlgn="base"/>
              <a:t>‹#›</a:t>
            </a:fld>
            <a:endParaRPr lang="en-GB" altLang="zh-TW" sz="938" dirty="0">
              <a:solidFill>
                <a:srgbClr val="FFFFFF"/>
              </a:solidFill>
              <a:latin typeface="Univers Next for HSBC Light" panose="020B0403030202020203" pitchFamily="34" charset="0"/>
              <a:ea typeface="SimHei"/>
            </a:endParaRPr>
          </a:p>
        </p:txBody>
      </p:sp>
      <p:pic>
        <p:nvPicPr>
          <p:cNvPr id="7" name="HSBC Masterbrand RGBB" hidden="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01535"/>
            <a:ext cx="2200242" cy="1156465"/>
          </a:xfrm>
          <a:prstGeom prst="rect">
            <a:avLst/>
          </a:prstGeom>
        </p:spPr>
      </p:pic>
      <p:pic>
        <p:nvPicPr>
          <p:cNvPr id="8" name="HSBC Masterbrand RGBW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01535"/>
            <a:ext cx="2200242" cy="1156465"/>
          </a:xfrm>
          <a:prstGeom prst="rect">
            <a:avLst/>
          </a:prstGeom>
        </p:spPr>
      </p:pic>
      <p:pic>
        <p:nvPicPr>
          <p:cNvPr id="9" name="HSBC Masterbrand MonoB" hidden="1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01535"/>
            <a:ext cx="2200242" cy="1156465"/>
          </a:xfrm>
          <a:prstGeom prst="rect">
            <a:avLst/>
          </a:prstGeom>
        </p:spPr>
      </p:pic>
      <p:pic>
        <p:nvPicPr>
          <p:cNvPr id="10" name="HSBC Masterbrand MonoW" hidden="1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01535"/>
            <a:ext cx="2200242" cy="115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75145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38"/>
            <a:ext cx="12192000" cy="6857163"/>
          </a:xfrm>
          <a:prstGeom prst="rect">
            <a:avLst/>
          </a:prstGeom>
        </p:spPr>
      </p:pic>
      <p:sp>
        <p:nvSpPr>
          <p:cNvPr id="88" name="Master subtitle"/>
          <p:cNvSpPr>
            <a:spLocks noGrp="1"/>
          </p:cNvSpPr>
          <p:nvPr>
            <p:ph type="body" sz="quarter" idx="13"/>
          </p:nvPr>
        </p:nvSpPr>
        <p:spPr>
          <a:xfrm>
            <a:off x="382804" y="966461"/>
            <a:ext cx="11402817" cy="375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altLang="zh-TW" sz="2438" b="0" baseline="0" dirty="0" smtClean="0">
                <a:solidFill>
                  <a:schemeClr val="bg1"/>
                </a:solidFill>
                <a:latin typeface="Univers Next for HSBC Medium" panose="020B0603030202020203" pitchFamily="34" charset="0"/>
                <a:ea typeface="SimHei"/>
                <a:cs typeface="+mn-cs"/>
              </a:defRPr>
            </a:lvl1pPr>
          </a:lstStyle>
          <a:p>
            <a:pPr marL="0" marR="0" lvl="0" indent="0" algn="l" defTabSz="845344" rtl="0" eaLnBrk="0" fontAlgn="base" latinLnBrk="0" hangingPunct="0">
              <a:lnSpc>
                <a:spcPct val="100000"/>
              </a:lnSpc>
              <a:spcBef>
                <a:spcPts val="188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158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9642234" y="6335078"/>
            <a:ext cx="2143387" cy="158625"/>
          </a:xfrm>
        </p:spPr>
        <p:txBody>
          <a:bodyPr/>
          <a:lstStyle>
            <a:lvl1pPr marL="0" algn="r" defTabSz="85725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altLang="zh-TW" sz="938" b="0" i="0" kern="1200" dirty="0" smtClean="0">
                <a:solidFill>
                  <a:srgbClr val="D7D8D6"/>
                </a:solidFill>
                <a:latin typeface="Univers Next for HSBC Light" panose="020B0403030202020203" pitchFamily="34" charset="0"/>
                <a:ea typeface="SimHei"/>
                <a:cs typeface="Arial" charset="0"/>
              </a:defRPr>
            </a:lvl1pPr>
          </a:lstStyle>
          <a:p>
            <a:endParaRPr/>
          </a:p>
        </p:txBody>
      </p:sp>
      <p:sp>
        <p:nvSpPr>
          <p:cNvPr id="19" name="Slide number"/>
          <p:cNvSpPr>
            <a:spLocks noChangeArrowheads="1"/>
          </p:cNvSpPr>
          <p:nvPr userDrawn="1"/>
        </p:nvSpPr>
        <p:spPr bwMode="gray">
          <a:xfrm>
            <a:off x="6015589" y="6346881"/>
            <a:ext cx="160822" cy="16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 defTabSz="845344" fontAlgn="base"/>
            <a:fld id="{1CF9EA00-886D-43B8-A53F-CB3B22E97C6F}" type="slidenum">
              <a:rPr lang="en-GB" altLang="zh-TW" sz="938" smtClean="0">
                <a:solidFill>
                  <a:srgbClr val="FFFFFF"/>
                </a:solidFill>
                <a:latin typeface="Univers Next for HSBC Light" panose="020B0403030202020203" pitchFamily="34" charset="0"/>
                <a:ea typeface="SimHei"/>
              </a:rPr>
              <a:pPr algn="ctr" defTabSz="845344" fontAlgn="base"/>
              <a:t>‹#›</a:t>
            </a:fld>
            <a:endParaRPr lang="en-GB" altLang="zh-TW" sz="938" dirty="0">
              <a:solidFill>
                <a:srgbClr val="FFFFFF"/>
              </a:solidFill>
              <a:latin typeface="Univers Next for HSBC Light" panose="020B0403030202020203" pitchFamily="34" charset="0"/>
              <a:ea typeface="SimHei"/>
            </a:endParaRPr>
          </a:p>
        </p:txBody>
      </p:sp>
      <p:pic>
        <p:nvPicPr>
          <p:cNvPr id="7" name="HSBC Masterbrand RGBB" hidden="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01535"/>
            <a:ext cx="2200242" cy="1156465"/>
          </a:xfrm>
          <a:prstGeom prst="rect">
            <a:avLst/>
          </a:prstGeom>
        </p:spPr>
      </p:pic>
      <p:pic>
        <p:nvPicPr>
          <p:cNvPr id="8" name="HSBC Masterbrand RGBW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01535"/>
            <a:ext cx="2200242" cy="1156465"/>
          </a:xfrm>
          <a:prstGeom prst="rect">
            <a:avLst/>
          </a:prstGeom>
        </p:spPr>
      </p:pic>
      <p:pic>
        <p:nvPicPr>
          <p:cNvPr id="9" name="HSBC Masterbrand MonoB" hidden="1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01535"/>
            <a:ext cx="2200242" cy="1156465"/>
          </a:xfrm>
          <a:prstGeom prst="rect">
            <a:avLst/>
          </a:prstGeom>
        </p:spPr>
      </p:pic>
      <p:pic>
        <p:nvPicPr>
          <p:cNvPr id="10" name="HSBC Masterbrand MonoW" hidden="1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01535"/>
            <a:ext cx="2200242" cy="115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629048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38"/>
            <a:ext cx="12192000" cy="6857163"/>
          </a:xfrm>
          <a:prstGeom prst="rect">
            <a:avLst/>
          </a:prstGeom>
        </p:spPr>
      </p:pic>
      <p:sp>
        <p:nvSpPr>
          <p:cNvPr id="88" name="Master subtitle"/>
          <p:cNvSpPr>
            <a:spLocks noGrp="1"/>
          </p:cNvSpPr>
          <p:nvPr>
            <p:ph type="body" sz="quarter" idx="13"/>
          </p:nvPr>
        </p:nvSpPr>
        <p:spPr>
          <a:xfrm>
            <a:off x="382804" y="966461"/>
            <a:ext cx="11402817" cy="375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altLang="zh-TW" sz="2438" b="0" baseline="0" dirty="0" smtClean="0">
                <a:solidFill>
                  <a:schemeClr val="tx1"/>
                </a:solidFill>
                <a:latin typeface="Univers Next for HSBC Medium" panose="020B0603030202020203" pitchFamily="34" charset="0"/>
                <a:ea typeface="SimHei"/>
                <a:cs typeface="+mn-cs"/>
              </a:defRPr>
            </a:lvl1pPr>
          </a:lstStyle>
          <a:p>
            <a:pPr marL="0" marR="0" lvl="0" indent="0" algn="l" defTabSz="845344" rtl="0" eaLnBrk="0" fontAlgn="base" latinLnBrk="0" hangingPunct="0">
              <a:lnSpc>
                <a:spcPct val="100000"/>
              </a:lnSpc>
              <a:spcBef>
                <a:spcPts val="188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158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9642234" y="6335078"/>
            <a:ext cx="2143387" cy="158625"/>
          </a:xfrm>
        </p:spPr>
        <p:txBody>
          <a:bodyPr/>
          <a:lstStyle>
            <a:lvl1pPr marL="0" algn="r" defTabSz="85725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altLang="zh-TW" sz="938" b="0" i="0" kern="1200" dirty="0" smtClean="0">
                <a:solidFill>
                  <a:srgbClr val="767676"/>
                </a:solidFill>
                <a:latin typeface="Univers Next for HSBC Light" panose="020B0403030202020203" pitchFamily="34" charset="0"/>
                <a:ea typeface="SimHei"/>
                <a:cs typeface="Arial" charset="0"/>
              </a:defRPr>
            </a:lvl1pPr>
          </a:lstStyle>
          <a:p>
            <a:endParaRPr/>
          </a:p>
        </p:txBody>
      </p:sp>
      <p:sp>
        <p:nvSpPr>
          <p:cNvPr id="19" name="Slide number"/>
          <p:cNvSpPr>
            <a:spLocks noChangeArrowheads="1"/>
          </p:cNvSpPr>
          <p:nvPr userDrawn="1"/>
        </p:nvSpPr>
        <p:spPr bwMode="gray">
          <a:xfrm>
            <a:off x="6015589" y="6346881"/>
            <a:ext cx="160822" cy="16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 defTabSz="845344" fontAlgn="base"/>
            <a:fld id="{1CF9EA00-886D-43B8-A53F-CB3B22E97C6F}" type="slidenum">
              <a:rPr lang="en-GB" altLang="zh-TW" sz="938" smtClean="0">
                <a:solidFill>
                  <a:srgbClr val="000000"/>
                </a:solidFill>
                <a:latin typeface="Univers Next for HSBC Light" panose="020B0403030202020203" pitchFamily="34" charset="0"/>
                <a:ea typeface="SimHei"/>
              </a:rPr>
              <a:pPr algn="ctr" defTabSz="845344" fontAlgn="base"/>
              <a:t>‹#›</a:t>
            </a:fld>
            <a:endParaRPr lang="en-GB" altLang="zh-TW" sz="938" dirty="0">
              <a:solidFill>
                <a:srgbClr val="000000"/>
              </a:solidFill>
              <a:latin typeface="Univers Next for HSBC Light" panose="020B0403030202020203" pitchFamily="34" charset="0"/>
              <a:ea typeface="SimHei"/>
            </a:endParaRPr>
          </a:p>
        </p:txBody>
      </p:sp>
      <p:pic>
        <p:nvPicPr>
          <p:cNvPr id="7" name="HSBC Masterbrand RGBB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01535"/>
            <a:ext cx="2200242" cy="1156465"/>
          </a:xfrm>
          <a:prstGeom prst="rect">
            <a:avLst/>
          </a:prstGeom>
        </p:spPr>
      </p:pic>
      <p:pic>
        <p:nvPicPr>
          <p:cNvPr id="8" name="HSBC Masterbrand RGBW" hidden="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01535"/>
            <a:ext cx="2200242" cy="1156465"/>
          </a:xfrm>
          <a:prstGeom prst="rect">
            <a:avLst/>
          </a:prstGeom>
        </p:spPr>
      </p:pic>
      <p:pic>
        <p:nvPicPr>
          <p:cNvPr id="9" name="HSBC Masterbrand MonoB" hidden="1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01535"/>
            <a:ext cx="2200242" cy="1156465"/>
          </a:xfrm>
          <a:prstGeom prst="rect">
            <a:avLst/>
          </a:prstGeom>
        </p:spPr>
      </p:pic>
      <p:pic>
        <p:nvPicPr>
          <p:cNvPr id="10" name="HSBC Masterbrand MonoW" hidden="1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01535"/>
            <a:ext cx="2200242" cy="115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35099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88" y="0"/>
            <a:ext cx="12193488" cy="6858000"/>
          </a:xfrm>
          <a:prstGeom prst="rect">
            <a:avLst/>
          </a:prstGeom>
        </p:spPr>
      </p:pic>
      <p:sp>
        <p:nvSpPr>
          <p:cNvPr id="305" name="Master subtitle"/>
          <p:cNvSpPr>
            <a:spLocks noGrp="1"/>
          </p:cNvSpPr>
          <p:nvPr userDrawn="1">
            <p:ph type="body" sz="quarter" idx="13"/>
          </p:nvPr>
        </p:nvSpPr>
        <p:spPr>
          <a:xfrm>
            <a:off x="382804" y="966461"/>
            <a:ext cx="11402817" cy="375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altLang="zh-TW" sz="2438" b="0" baseline="0" dirty="0" smtClean="0">
                <a:solidFill>
                  <a:schemeClr val="tx1"/>
                </a:solidFill>
                <a:latin typeface="Univers Next for HSBC Medium" panose="020B0603030202020203" pitchFamily="34" charset="0"/>
                <a:ea typeface="SimHei"/>
                <a:cs typeface="+mn-cs"/>
              </a:defRPr>
            </a:lvl1pPr>
          </a:lstStyle>
          <a:p>
            <a:pPr marL="0" marR="0" lvl="0" indent="0" algn="l" defTabSz="845344" rtl="0" eaLnBrk="0" fontAlgn="base" latinLnBrk="0" hangingPunct="0">
              <a:lnSpc>
                <a:spcPct val="100000"/>
              </a:lnSpc>
              <a:spcBef>
                <a:spcPts val="188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229" name="Footer Placeholder 1"/>
          <p:cNvSpPr>
            <a:spLocks noGrp="1"/>
          </p:cNvSpPr>
          <p:nvPr userDrawn="1">
            <p:ph type="ftr" sz="quarter" idx="10"/>
          </p:nvPr>
        </p:nvSpPr>
        <p:spPr>
          <a:xfrm>
            <a:off x="9642234" y="6335078"/>
            <a:ext cx="2143387" cy="158625"/>
          </a:xfrm>
        </p:spPr>
        <p:txBody>
          <a:bodyPr/>
          <a:lstStyle>
            <a:lvl1pPr marL="0" algn="r" defTabSz="85725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altLang="zh-TW" sz="938" b="0" i="0" kern="1200" dirty="0" smtClean="0">
                <a:solidFill>
                  <a:srgbClr val="767676"/>
                </a:solidFill>
                <a:latin typeface="Univers Next for HSBC Light" panose="020B0403030202020203" pitchFamily="34" charset="0"/>
                <a:ea typeface="SimHei"/>
                <a:cs typeface="Arial" charset="0"/>
              </a:defRPr>
            </a:lvl1pPr>
          </a:lstStyle>
          <a:p>
            <a:endParaRPr/>
          </a:p>
        </p:txBody>
      </p:sp>
      <p:sp>
        <p:nvSpPr>
          <p:cNvPr id="19" name="Slide number"/>
          <p:cNvSpPr>
            <a:spLocks noChangeArrowheads="1"/>
          </p:cNvSpPr>
          <p:nvPr userDrawn="1"/>
        </p:nvSpPr>
        <p:spPr bwMode="gray">
          <a:xfrm>
            <a:off x="6015589" y="6346881"/>
            <a:ext cx="160822" cy="16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 defTabSz="845344" fontAlgn="base"/>
            <a:fld id="{1CF9EA00-886D-43B8-A53F-CB3B22E97C6F}" type="slidenum">
              <a:rPr lang="en-GB" altLang="zh-TW" sz="938" smtClean="0">
                <a:solidFill>
                  <a:srgbClr val="000000"/>
                </a:solidFill>
                <a:latin typeface="Univers Next for HSBC Light" panose="020B0403030202020203" pitchFamily="34" charset="0"/>
                <a:ea typeface="SimHei"/>
              </a:rPr>
              <a:pPr algn="ctr" defTabSz="845344" fontAlgn="base"/>
              <a:t>‹#›</a:t>
            </a:fld>
            <a:endParaRPr lang="en-GB" altLang="zh-TW" sz="938" dirty="0">
              <a:solidFill>
                <a:srgbClr val="000000"/>
              </a:solidFill>
              <a:latin typeface="Univers Next for HSBC Light" panose="020B0403030202020203" pitchFamily="34" charset="0"/>
              <a:ea typeface="SimHei"/>
            </a:endParaRPr>
          </a:p>
        </p:txBody>
      </p:sp>
      <p:pic>
        <p:nvPicPr>
          <p:cNvPr id="7" name="HSBC Masterbrand RGBB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01535"/>
            <a:ext cx="2200242" cy="1156465"/>
          </a:xfrm>
          <a:prstGeom prst="rect">
            <a:avLst/>
          </a:prstGeom>
        </p:spPr>
      </p:pic>
      <p:pic>
        <p:nvPicPr>
          <p:cNvPr id="8" name="HSBC Masterbrand RGBW" hidden="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01535"/>
            <a:ext cx="2200242" cy="1156465"/>
          </a:xfrm>
          <a:prstGeom prst="rect">
            <a:avLst/>
          </a:prstGeom>
        </p:spPr>
      </p:pic>
      <p:pic>
        <p:nvPicPr>
          <p:cNvPr id="9" name="HSBC Masterbrand MonoB" hidden="1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01535"/>
            <a:ext cx="2200242" cy="1156465"/>
          </a:xfrm>
          <a:prstGeom prst="rect">
            <a:avLst/>
          </a:prstGeom>
        </p:spPr>
      </p:pic>
      <p:pic>
        <p:nvPicPr>
          <p:cNvPr id="10" name="HSBC Masterbrand MonoW" hidden="1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01535"/>
            <a:ext cx="2200242" cy="115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214375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82804" y="775961"/>
            <a:ext cx="11402817" cy="2597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1688" dirty="0">
                <a:latin typeface="Univers Next for HSBC Light" panose="020B0403030202020203" pitchFamily="34" charset="0"/>
              </a:defRPr>
            </a:lvl1pPr>
          </a:lstStyle>
          <a:p>
            <a:pPr marR="0" lvl="0" defTabSz="845344" latinLnBrk="0">
              <a:lnSpc>
                <a:spcPct val="100000"/>
              </a:lnSpc>
              <a:spcBef>
                <a:spcPts val="188"/>
              </a:spcBef>
              <a:buSzTx/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382804" y="466895"/>
            <a:ext cx="11402817" cy="231458"/>
          </a:xfrm>
        </p:spPr>
        <p:txBody>
          <a:bodyPr/>
          <a:lstStyle>
            <a:lvl1pPr>
              <a:defRPr sz="2813">
                <a:latin typeface="Univers Next for HSBC Regular" panose="020B05030302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2804" y="1253133"/>
            <a:ext cx="11402845" cy="5023485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1125" dirty="0" smtClean="0">
                <a:latin typeface="Univers Next for HSBC Light" panose="020B0403030202020203" pitchFamily="34" charset="0"/>
              </a:defRPr>
            </a:lvl1pPr>
            <a:lvl2pPr>
              <a:defRPr sz="1125">
                <a:latin typeface="Univers Next for HSBC Light" panose="020B0403030202020203" pitchFamily="34" charset="0"/>
              </a:defRPr>
            </a:lvl2pPr>
            <a:lvl3pPr>
              <a:defRPr sz="938">
                <a:latin typeface="Univers Next for HSBC Light" panose="020B0403030202020203" pitchFamily="34" charset="0"/>
              </a:defRPr>
            </a:lvl3pPr>
            <a:lvl4pPr>
              <a:defRPr sz="844">
                <a:latin typeface="Univers Next for HSBC Light" panose="020B0403030202020203" pitchFamily="34" charset="0"/>
              </a:defRPr>
            </a:lvl4pPr>
            <a:lvl5pPr>
              <a:defRPr sz="750">
                <a:latin typeface="Univers Next for HSBC Light" panose="020B0403030202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953223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82804" y="775961"/>
            <a:ext cx="11402817" cy="2597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1688" dirty="0">
                <a:latin typeface="Univers Next for HSBC Light" panose="020B0403030202020203" pitchFamily="34" charset="0"/>
              </a:defRPr>
            </a:lvl1pPr>
          </a:lstStyle>
          <a:p>
            <a:pPr marR="0" lvl="0" defTabSz="845344" latinLnBrk="0">
              <a:lnSpc>
                <a:spcPct val="100000"/>
              </a:lnSpc>
              <a:spcBef>
                <a:spcPts val="188"/>
              </a:spcBef>
              <a:buSzTx/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382804" y="466895"/>
            <a:ext cx="11402817" cy="23145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2804" y="1253133"/>
            <a:ext cx="11402845" cy="5023485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1125" dirty="0" smtClean="0">
                <a:latin typeface="Univers Next for HSBC Light" panose="020B0403030202020203" pitchFamily="34" charset="0"/>
              </a:defRPr>
            </a:lvl1pPr>
            <a:lvl2pPr>
              <a:defRPr sz="1125">
                <a:latin typeface="Univers Next for HSBC Light" panose="020B0403030202020203" pitchFamily="34" charset="0"/>
              </a:defRPr>
            </a:lvl2pPr>
            <a:lvl3pPr>
              <a:defRPr sz="938">
                <a:latin typeface="Univers Next for HSBC Light" panose="020B0403030202020203" pitchFamily="34" charset="0"/>
              </a:defRPr>
            </a:lvl3pPr>
            <a:lvl4pPr>
              <a:defRPr sz="844">
                <a:latin typeface="Univers Next for HSBC Light" panose="020B0403030202020203" pitchFamily="34" charset="0"/>
              </a:defRPr>
            </a:lvl4pPr>
            <a:lvl5pPr>
              <a:defRPr sz="750">
                <a:latin typeface="Univers Next for HSBC Light" panose="020B0403030202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5002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808BA-AD60-4F2A-A525-C68E3EF5B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17A8C-9605-461E-A27C-28F9B8A74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212700-DE8E-4435-AC43-C41D8975C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E528-E372-4DF7-B7B7-3F00F34B0929}" type="datetimeFigureOut">
              <a:rPr lang="en-GB" smtClean="0"/>
              <a:t>08/09/2024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09A02-C73C-4B4A-9A30-912376B61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3A26C-5D7B-451F-85FA-3B147939C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93298-9D9B-4575-A69D-A0C5A8025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8079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339"/>
          <a:stretch/>
        </p:blipFill>
        <p:spPr>
          <a:xfrm flipH="1">
            <a:off x="1" y="0"/>
            <a:ext cx="12191999" cy="6858000"/>
          </a:xfrm>
          <a:prstGeom prst="rect">
            <a:avLst/>
          </a:prstGeom>
        </p:spPr>
      </p:pic>
      <p:sp>
        <p:nvSpPr>
          <p:cNvPr id="16" name="Rectangle 15"/>
          <p:cNvSpPr>
            <a:spLocks/>
          </p:cNvSpPr>
          <p:nvPr userDrawn="1"/>
        </p:nvSpPr>
        <p:spPr bwMode="gray">
          <a:xfrm rot="16200000">
            <a:off x="1387860" y="-1387860"/>
            <a:ext cx="6857999" cy="9633720"/>
          </a:xfrm>
          <a:prstGeom prst="rect">
            <a:avLst/>
          </a:prstGeom>
          <a:gradFill flip="none" rotWithShape="1">
            <a:gsLst>
              <a:gs pos="100000">
                <a:srgbClr val="686868">
                  <a:alpha val="0"/>
                </a:srgbClr>
              </a:gs>
              <a:gs pos="32000">
                <a:schemeClr val="bg1">
                  <a:alpha val="89000"/>
                </a:schemeClr>
              </a:gs>
              <a:gs pos="0">
                <a:schemeClr val="bg1"/>
              </a:gs>
            </a:gsLst>
            <a:lin ang="5400000" scaled="0"/>
            <a:tileRect/>
          </a:gra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7145" tIns="17145" rIns="17145" bIns="17145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805161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938" b="1">
              <a:solidFill>
                <a:srgbClr val="626469"/>
              </a:solidFill>
              <a:ea typeface="SimHei"/>
            </a:endParaRPr>
          </a:p>
        </p:txBody>
      </p:sp>
      <p:sp>
        <p:nvSpPr>
          <p:cNvPr id="2" name="Footer Placeholder 1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7D8D6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Text Placeholder 3"/>
          <p:cNvSpPr>
            <a:spLocks noGrp="1"/>
          </p:cNvSpPr>
          <p:nvPr userDrawn="1">
            <p:ph type="body" sz="quarter" idx="10"/>
          </p:nvPr>
        </p:nvSpPr>
        <p:spPr>
          <a:xfrm>
            <a:off x="382804" y="1253133"/>
            <a:ext cx="11402845" cy="5023485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1125" dirty="0" smtClean="0">
                <a:solidFill>
                  <a:schemeClr val="bg1"/>
                </a:solidFill>
                <a:latin typeface="Univers Next for HSBC Light" panose="020B0403030202020203" pitchFamily="34" charset="0"/>
              </a:defRPr>
            </a:lvl1pPr>
            <a:lvl2pPr>
              <a:defRPr sz="1125">
                <a:solidFill>
                  <a:schemeClr val="bg1"/>
                </a:solidFill>
                <a:latin typeface="Univers Next for HSBC Light" panose="020B0403030202020203" pitchFamily="34" charset="0"/>
              </a:defRPr>
            </a:lvl2pPr>
            <a:lvl3pPr>
              <a:defRPr sz="938">
                <a:solidFill>
                  <a:schemeClr val="bg1"/>
                </a:solidFill>
                <a:latin typeface="Univers Next for HSBC Light" panose="020B0403030202020203" pitchFamily="34" charset="0"/>
              </a:defRPr>
            </a:lvl3pPr>
            <a:lvl4pPr>
              <a:defRPr sz="844">
                <a:solidFill>
                  <a:schemeClr val="bg1"/>
                </a:solidFill>
                <a:latin typeface="Univers Next for HSBC Light" panose="020B0403030202020203" pitchFamily="34" charset="0"/>
              </a:defRPr>
            </a:lvl4pPr>
            <a:lvl5pPr>
              <a:defRPr sz="750">
                <a:solidFill>
                  <a:schemeClr val="bg1"/>
                </a:solidFill>
                <a:latin typeface="Univers Next for HSBC Light" panose="020B0403030202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Rectangle 14"/>
          <p:cNvSpPr/>
          <p:nvPr userDrawn="1"/>
        </p:nvSpPr>
        <p:spPr bwMode="auto">
          <a:xfrm rot="10800000">
            <a:off x="-1" y="0"/>
            <a:ext cx="5423027" cy="6858000"/>
          </a:xfrm>
          <a:prstGeom prst="rect">
            <a:avLst/>
          </a:prstGeom>
          <a:gradFill>
            <a:gsLst>
              <a:gs pos="0">
                <a:srgbClr val="0F0618">
                  <a:lumMod val="99000"/>
                  <a:lumOff val="1000"/>
                </a:srgbClr>
              </a:gs>
              <a:gs pos="0">
                <a:srgbClr val="0D0614"/>
              </a:gs>
              <a:gs pos="0">
                <a:srgbClr val="2D192D">
                  <a:lumMod val="15000"/>
                  <a:alpha val="0"/>
                </a:srgbClr>
              </a:gs>
              <a:gs pos="100000">
                <a:schemeClr val="bg1">
                  <a:alpha val="0"/>
                </a:schemeClr>
              </a:gs>
              <a:gs pos="0">
                <a:schemeClr val="bg1">
                  <a:lumMod val="85000"/>
                </a:schemeClr>
              </a:gs>
            </a:gsLst>
            <a:lin ang="10800000" scaled="0"/>
          </a:gra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5725" tIns="42863" rIns="85725" bIns="42863" numCol="1" rtlCol="0" anchor="ctr" anchorCtr="0" compatLnSpc="1">
            <a:prstTxWarp prst="textNoShape">
              <a:avLst/>
            </a:prstTxWarp>
          </a:bodyPr>
          <a:lstStyle/>
          <a:p>
            <a:pPr algn="ctr" defTabSz="805161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563" b="1" i="1">
              <a:solidFill>
                <a:srgbClr val="000000"/>
              </a:solidFill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82804" y="775961"/>
            <a:ext cx="11402817" cy="2597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1688" dirty="0">
                <a:solidFill>
                  <a:schemeClr val="tx1"/>
                </a:solidFill>
                <a:latin typeface="Univers Next for HSBC Light" panose="020B0403030202020203" pitchFamily="34" charset="0"/>
              </a:defRPr>
            </a:lvl1pPr>
          </a:lstStyle>
          <a:p>
            <a:pPr marR="0" lvl="0" defTabSz="845344" latinLnBrk="0">
              <a:lnSpc>
                <a:spcPct val="100000"/>
              </a:lnSpc>
              <a:spcBef>
                <a:spcPts val="188"/>
              </a:spcBef>
              <a:buSzTx/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18" name="Title 3"/>
          <p:cNvSpPr>
            <a:spLocks noGrp="1"/>
          </p:cNvSpPr>
          <p:nvPr>
            <p:ph type="title"/>
          </p:nvPr>
        </p:nvSpPr>
        <p:spPr>
          <a:xfrm>
            <a:off x="382804" y="466895"/>
            <a:ext cx="11402817" cy="231458"/>
          </a:xfrm>
        </p:spPr>
        <p:txBody>
          <a:bodyPr/>
          <a:lstStyle>
            <a:lvl1pPr>
              <a:defRPr sz="2813">
                <a:solidFill>
                  <a:schemeClr val="tx1"/>
                </a:solidFill>
                <a:latin typeface="Univers Next for HSBC Regular" panose="020B05030302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136801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7D8D6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3"/>
          <p:cNvSpPr>
            <a:spLocks noGrp="1"/>
          </p:cNvSpPr>
          <p:nvPr userDrawn="1">
            <p:ph type="body" sz="quarter" idx="12"/>
          </p:nvPr>
        </p:nvSpPr>
        <p:spPr>
          <a:xfrm>
            <a:off x="382804" y="775961"/>
            <a:ext cx="11402817" cy="2597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1688" dirty="0">
                <a:solidFill>
                  <a:schemeClr val="bg1"/>
                </a:solidFill>
                <a:latin typeface="Univers Next for HSBC Light" panose="020B0403030202020203" pitchFamily="34" charset="0"/>
              </a:defRPr>
            </a:lvl1pPr>
          </a:lstStyle>
          <a:p>
            <a:pPr marR="0" lvl="0" defTabSz="845344" latinLnBrk="0">
              <a:lnSpc>
                <a:spcPct val="100000"/>
              </a:lnSpc>
              <a:spcBef>
                <a:spcPts val="188"/>
              </a:spcBef>
              <a:buSzTx/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10" name="Title 3"/>
          <p:cNvSpPr>
            <a:spLocks noGrp="1"/>
          </p:cNvSpPr>
          <p:nvPr userDrawn="1">
            <p:ph type="title"/>
          </p:nvPr>
        </p:nvSpPr>
        <p:spPr>
          <a:xfrm>
            <a:off x="382804" y="466895"/>
            <a:ext cx="11402817" cy="231458"/>
          </a:xfrm>
        </p:spPr>
        <p:txBody>
          <a:bodyPr/>
          <a:lstStyle>
            <a:lvl1pPr>
              <a:defRPr sz="2813">
                <a:solidFill>
                  <a:schemeClr val="tx1"/>
                </a:solidFill>
                <a:latin typeface="Univers Next for HSBC Regular" panose="020B05030302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 userDrawn="1">
            <p:ph type="body" sz="quarter" idx="10"/>
          </p:nvPr>
        </p:nvSpPr>
        <p:spPr>
          <a:xfrm>
            <a:off x="382804" y="1253133"/>
            <a:ext cx="11402845" cy="5023485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1125" dirty="0" smtClean="0">
                <a:solidFill>
                  <a:schemeClr val="bg1"/>
                </a:solidFill>
                <a:latin typeface="Univers Next for HSBC Light" panose="020B0403030202020203" pitchFamily="34" charset="0"/>
              </a:defRPr>
            </a:lvl1pPr>
            <a:lvl2pPr>
              <a:defRPr sz="1125">
                <a:solidFill>
                  <a:schemeClr val="bg1"/>
                </a:solidFill>
                <a:latin typeface="Univers Next for HSBC Light" panose="020B0403030202020203" pitchFamily="34" charset="0"/>
              </a:defRPr>
            </a:lvl2pPr>
            <a:lvl3pPr>
              <a:defRPr sz="938">
                <a:solidFill>
                  <a:schemeClr val="bg1"/>
                </a:solidFill>
                <a:latin typeface="Univers Next for HSBC Light" panose="020B0403030202020203" pitchFamily="34" charset="0"/>
              </a:defRPr>
            </a:lvl3pPr>
            <a:lvl4pPr>
              <a:defRPr sz="844">
                <a:solidFill>
                  <a:schemeClr val="bg1"/>
                </a:solidFill>
                <a:latin typeface="Univers Next for HSBC Light" panose="020B0403030202020203" pitchFamily="34" charset="0"/>
              </a:defRPr>
            </a:lvl4pPr>
            <a:lvl5pPr>
              <a:defRPr sz="750">
                <a:solidFill>
                  <a:schemeClr val="bg1"/>
                </a:solidFill>
                <a:latin typeface="Univers Next for HSBC Light" panose="020B0403030202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6719" y="0"/>
            <a:ext cx="81652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151552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auto">
          <a:xfrm rot="10800000">
            <a:off x="-1" y="0"/>
            <a:ext cx="5423027" cy="6858000"/>
          </a:xfrm>
          <a:prstGeom prst="rect">
            <a:avLst/>
          </a:prstGeom>
          <a:gradFill>
            <a:gsLst>
              <a:gs pos="0">
                <a:srgbClr val="0F0618">
                  <a:lumMod val="99000"/>
                  <a:lumOff val="1000"/>
                </a:srgbClr>
              </a:gs>
              <a:gs pos="0">
                <a:srgbClr val="0D0614"/>
              </a:gs>
              <a:gs pos="0">
                <a:srgbClr val="2D192D">
                  <a:lumMod val="15000"/>
                  <a:alpha val="0"/>
                </a:srgbClr>
              </a:gs>
              <a:gs pos="100000">
                <a:schemeClr val="bg1">
                  <a:alpha val="0"/>
                </a:schemeClr>
              </a:gs>
              <a:gs pos="0">
                <a:schemeClr val="bg1">
                  <a:lumMod val="85000"/>
                </a:schemeClr>
              </a:gs>
            </a:gsLst>
            <a:lin ang="10800000" scaled="0"/>
          </a:gra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5725" tIns="42863" rIns="85725" bIns="42863" numCol="1" rtlCol="0" anchor="ctr" anchorCtr="0" compatLnSpc="1">
            <a:prstTxWarp prst="textNoShape">
              <a:avLst/>
            </a:prstTxWarp>
          </a:bodyPr>
          <a:lstStyle/>
          <a:p>
            <a:pPr algn="ctr" defTabSz="805161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563" b="1" i="1">
              <a:solidFill>
                <a:srgbClr val="000000"/>
              </a:solidFill>
            </a:endParaRPr>
          </a:p>
        </p:txBody>
      </p:sp>
      <p:sp>
        <p:nvSpPr>
          <p:cNvPr id="1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642234" y="6335078"/>
            <a:ext cx="2143387" cy="158625"/>
          </a:xfrm>
        </p:spPr>
        <p:txBody>
          <a:bodyPr/>
          <a:lstStyle>
            <a:lvl1pPr>
              <a:defRPr>
                <a:solidFill>
                  <a:srgbClr val="D7D8D6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82804" y="775961"/>
            <a:ext cx="11402817" cy="2597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1688" dirty="0">
                <a:solidFill>
                  <a:schemeClr val="bg1"/>
                </a:solidFill>
                <a:latin typeface="Univers Next for HSBC Light" panose="020B0403030202020203" pitchFamily="34" charset="0"/>
              </a:defRPr>
            </a:lvl1pPr>
          </a:lstStyle>
          <a:p>
            <a:pPr marR="0" lvl="0" defTabSz="845344" latinLnBrk="0">
              <a:lnSpc>
                <a:spcPct val="100000"/>
              </a:lnSpc>
              <a:spcBef>
                <a:spcPts val="188"/>
              </a:spcBef>
              <a:buSzTx/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17" name="Title 3"/>
          <p:cNvSpPr>
            <a:spLocks noGrp="1"/>
          </p:cNvSpPr>
          <p:nvPr>
            <p:ph type="title"/>
          </p:nvPr>
        </p:nvSpPr>
        <p:spPr>
          <a:xfrm>
            <a:off x="382804" y="466895"/>
            <a:ext cx="11402817" cy="231458"/>
          </a:xfrm>
        </p:spPr>
        <p:txBody>
          <a:bodyPr/>
          <a:lstStyle>
            <a:lvl1pPr>
              <a:defRPr sz="2813">
                <a:solidFill>
                  <a:schemeClr val="tx1"/>
                </a:solidFill>
                <a:latin typeface="Univers Next for HSBC Regular" panose="020B05030302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2804" y="1253133"/>
            <a:ext cx="11402845" cy="5023485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1125" dirty="0" smtClean="0">
                <a:solidFill>
                  <a:schemeClr val="bg1"/>
                </a:solidFill>
                <a:latin typeface="Univers Next for HSBC Light" panose="020B0403030202020203" pitchFamily="34" charset="0"/>
              </a:defRPr>
            </a:lvl1pPr>
            <a:lvl2pPr>
              <a:defRPr sz="1125">
                <a:solidFill>
                  <a:schemeClr val="bg1"/>
                </a:solidFill>
                <a:latin typeface="Univers Next for HSBC Light" panose="020B0403030202020203" pitchFamily="34" charset="0"/>
              </a:defRPr>
            </a:lvl2pPr>
            <a:lvl3pPr>
              <a:defRPr sz="938">
                <a:solidFill>
                  <a:schemeClr val="bg1"/>
                </a:solidFill>
                <a:latin typeface="Univers Next for HSBC Light" panose="020B0403030202020203" pitchFamily="34" charset="0"/>
              </a:defRPr>
            </a:lvl3pPr>
            <a:lvl4pPr>
              <a:defRPr sz="844">
                <a:solidFill>
                  <a:schemeClr val="bg1"/>
                </a:solidFill>
                <a:latin typeface="Univers Next for HSBC Light" panose="020B0403030202020203" pitchFamily="34" charset="0"/>
              </a:defRPr>
            </a:lvl4pPr>
            <a:lvl5pPr>
              <a:defRPr sz="750">
                <a:solidFill>
                  <a:schemeClr val="bg1"/>
                </a:solidFill>
                <a:latin typeface="Univers Next for HSBC Light" panose="020B0403030202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1420686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7D8D6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3"/>
          <p:cNvSpPr>
            <a:spLocks noGrp="1"/>
          </p:cNvSpPr>
          <p:nvPr userDrawn="1">
            <p:ph type="body" sz="quarter" idx="12"/>
          </p:nvPr>
        </p:nvSpPr>
        <p:spPr>
          <a:xfrm>
            <a:off x="382804" y="775961"/>
            <a:ext cx="11402817" cy="2597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1688" dirty="0">
                <a:solidFill>
                  <a:schemeClr val="bg1"/>
                </a:solidFill>
                <a:latin typeface="Univers Next for HSBC Light" panose="020B0403030202020203" pitchFamily="34" charset="0"/>
              </a:defRPr>
            </a:lvl1pPr>
          </a:lstStyle>
          <a:p>
            <a:pPr marR="0" lvl="0" defTabSz="845344" latinLnBrk="0">
              <a:lnSpc>
                <a:spcPct val="100000"/>
              </a:lnSpc>
              <a:spcBef>
                <a:spcPts val="188"/>
              </a:spcBef>
              <a:buSzTx/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 userDrawn="1">
            <p:ph type="body" sz="quarter" idx="10"/>
          </p:nvPr>
        </p:nvSpPr>
        <p:spPr>
          <a:xfrm>
            <a:off x="382804" y="1253133"/>
            <a:ext cx="11402845" cy="5023485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1125" dirty="0" smtClean="0">
                <a:solidFill>
                  <a:schemeClr val="bg1"/>
                </a:solidFill>
                <a:latin typeface="Univers Next for HSBC Light" panose="020B0403030202020203" pitchFamily="34" charset="0"/>
              </a:defRPr>
            </a:lvl1pPr>
            <a:lvl2pPr>
              <a:defRPr sz="1125">
                <a:solidFill>
                  <a:schemeClr val="bg1"/>
                </a:solidFill>
                <a:latin typeface="Univers Next for HSBC Light" panose="020B0403030202020203" pitchFamily="34" charset="0"/>
              </a:defRPr>
            </a:lvl2pPr>
            <a:lvl3pPr>
              <a:defRPr sz="938">
                <a:solidFill>
                  <a:schemeClr val="bg1"/>
                </a:solidFill>
                <a:latin typeface="Univers Next for HSBC Light" panose="020B0403030202020203" pitchFamily="34" charset="0"/>
              </a:defRPr>
            </a:lvl3pPr>
            <a:lvl4pPr>
              <a:defRPr sz="844">
                <a:solidFill>
                  <a:schemeClr val="bg1"/>
                </a:solidFill>
                <a:latin typeface="Univers Next for HSBC Light" panose="020B0403030202020203" pitchFamily="34" charset="0"/>
              </a:defRPr>
            </a:lvl4pPr>
            <a:lvl5pPr>
              <a:defRPr sz="750">
                <a:solidFill>
                  <a:schemeClr val="bg1"/>
                </a:solidFill>
                <a:latin typeface="Univers Next for HSBC Light" panose="020B0403030202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382804" y="466895"/>
            <a:ext cx="11402817" cy="231458"/>
          </a:xfrm>
        </p:spPr>
        <p:txBody>
          <a:bodyPr/>
          <a:lstStyle>
            <a:lvl1pPr>
              <a:defRPr sz="2813">
                <a:solidFill>
                  <a:schemeClr val="tx1"/>
                </a:solidFill>
                <a:latin typeface="Univers Next for HSBC Regular" panose="020B05030302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2961" y="0"/>
            <a:ext cx="40605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137583"/>
      </p:ext>
    </p:extLst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8590" y="0"/>
            <a:ext cx="4043410" cy="6858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7D8D6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3"/>
          <p:cNvSpPr>
            <a:spLocks noGrp="1"/>
          </p:cNvSpPr>
          <p:nvPr userDrawn="1">
            <p:ph type="body" sz="quarter" idx="12"/>
          </p:nvPr>
        </p:nvSpPr>
        <p:spPr>
          <a:xfrm>
            <a:off x="382804" y="775961"/>
            <a:ext cx="11402817" cy="2597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1688" dirty="0">
                <a:solidFill>
                  <a:schemeClr val="bg1"/>
                </a:solidFill>
                <a:latin typeface="Univers Next for HSBC Light" panose="020B0403030202020203" pitchFamily="34" charset="0"/>
              </a:defRPr>
            </a:lvl1pPr>
          </a:lstStyle>
          <a:p>
            <a:pPr marR="0" lvl="0" defTabSz="845344" latinLnBrk="0">
              <a:lnSpc>
                <a:spcPct val="100000"/>
              </a:lnSpc>
              <a:spcBef>
                <a:spcPts val="188"/>
              </a:spcBef>
              <a:buSzTx/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 userDrawn="1">
            <p:ph type="body" sz="quarter" idx="10"/>
          </p:nvPr>
        </p:nvSpPr>
        <p:spPr>
          <a:xfrm>
            <a:off x="382804" y="1253133"/>
            <a:ext cx="11402845" cy="5023485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1125" dirty="0" smtClean="0">
                <a:solidFill>
                  <a:schemeClr val="bg1"/>
                </a:solidFill>
                <a:latin typeface="Univers Next for HSBC Light" panose="020B0403030202020203" pitchFamily="34" charset="0"/>
              </a:defRPr>
            </a:lvl1pPr>
            <a:lvl2pPr>
              <a:defRPr sz="1125">
                <a:solidFill>
                  <a:schemeClr val="bg1"/>
                </a:solidFill>
                <a:latin typeface="Univers Next for HSBC Light" panose="020B0403030202020203" pitchFamily="34" charset="0"/>
              </a:defRPr>
            </a:lvl2pPr>
            <a:lvl3pPr>
              <a:defRPr sz="938">
                <a:solidFill>
                  <a:schemeClr val="bg1"/>
                </a:solidFill>
                <a:latin typeface="Univers Next for HSBC Light" panose="020B0403030202020203" pitchFamily="34" charset="0"/>
              </a:defRPr>
            </a:lvl3pPr>
            <a:lvl4pPr>
              <a:defRPr sz="844">
                <a:solidFill>
                  <a:schemeClr val="bg1"/>
                </a:solidFill>
                <a:latin typeface="Univers Next for HSBC Light" panose="020B0403030202020203" pitchFamily="34" charset="0"/>
              </a:defRPr>
            </a:lvl4pPr>
            <a:lvl5pPr>
              <a:defRPr sz="750">
                <a:solidFill>
                  <a:schemeClr val="bg1"/>
                </a:solidFill>
                <a:latin typeface="Univers Next for HSBC Light" panose="020B0403030202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382804" y="466895"/>
            <a:ext cx="11402817" cy="231458"/>
          </a:xfrm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Univers Next for HSBC Regular" panose="020B05030302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4929316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" y="1"/>
            <a:ext cx="12191999" cy="6857999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7D8D6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Text Placeholder 3"/>
          <p:cNvSpPr>
            <a:spLocks noGrp="1"/>
          </p:cNvSpPr>
          <p:nvPr userDrawn="1">
            <p:ph type="body" sz="quarter" idx="10"/>
          </p:nvPr>
        </p:nvSpPr>
        <p:spPr>
          <a:xfrm>
            <a:off x="382804" y="1253133"/>
            <a:ext cx="11402845" cy="5023485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1125" dirty="0" smtClean="0">
                <a:solidFill>
                  <a:schemeClr val="bg1"/>
                </a:solidFill>
                <a:latin typeface="Univers Next for HSBC Light" panose="020B0403030202020203" pitchFamily="34" charset="0"/>
              </a:defRPr>
            </a:lvl1pPr>
            <a:lvl2pPr>
              <a:defRPr sz="1125">
                <a:solidFill>
                  <a:schemeClr val="bg1"/>
                </a:solidFill>
                <a:latin typeface="Univers Next for HSBC Light" panose="020B0403030202020203" pitchFamily="34" charset="0"/>
              </a:defRPr>
            </a:lvl2pPr>
            <a:lvl3pPr>
              <a:defRPr sz="938">
                <a:solidFill>
                  <a:schemeClr val="bg1"/>
                </a:solidFill>
                <a:latin typeface="Univers Next for HSBC Light" panose="020B0403030202020203" pitchFamily="34" charset="0"/>
              </a:defRPr>
            </a:lvl3pPr>
            <a:lvl4pPr>
              <a:defRPr sz="844">
                <a:solidFill>
                  <a:schemeClr val="bg1"/>
                </a:solidFill>
                <a:latin typeface="Univers Next for HSBC Light" panose="020B0403030202020203" pitchFamily="34" charset="0"/>
              </a:defRPr>
            </a:lvl4pPr>
            <a:lvl5pPr>
              <a:defRPr sz="750">
                <a:solidFill>
                  <a:schemeClr val="bg1"/>
                </a:solidFill>
                <a:latin typeface="Univers Next for HSBC Light" panose="020B0403030202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82804" y="775961"/>
            <a:ext cx="11402817" cy="2597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1688" dirty="0">
                <a:solidFill>
                  <a:schemeClr val="tx1"/>
                </a:solidFill>
                <a:latin typeface="Univers Next for HSBC Light" panose="020B0403030202020203" pitchFamily="34" charset="0"/>
              </a:defRPr>
            </a:lvl1pPr>
          </a:lstStyle>
          <a:p>
            <a:pPr marR="0" lvl="0" defTabSz="845344" latinLnBrk="0">
              <a:lnSpc>
                <a:spcPct val="100000"/>
              </a:lnSpc>
              <a:spcBef>
                <a:spcPts val="188"/>
              </a:spcBef>
              <a:buSzTx/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18" name="Title 3"/>
          <p:cNvSpPr>
            <a:spLocks noGrp="1"/>
          </p:cNvSpPr>
          <p:nvPr>
            <p:ph type="title"/>
          </p:nvPr>
        </p:nvSpPr>
        <p:spPr>
          <a:xfrm>
            <a:off x="382804" y="466895"/>
            <a:ext cx="11402817" cy="231458"/>
          </a:xfrm>
        </p:spPr>
        <p:txBody>
          <a:bodyPr/>
          <a:lstStyle>
            <a:lvl1pPr>
              <a:defRPr sz="2813">
                <a:solidFill>
                  <a:schemeClr val="bg1"/>
                </a:solidFill>
                <a:latin typeface="Univers Next for HSBC Regular" panose="020B05030302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8060442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8207" y="0"/>
            <a:ext cx="8165282" cy="6858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7D8D6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Text Placeholder 3"/>
          <p:cNvSpPr>
            <a:spLocks noGrp="1"/>
          </p:cNvSpPr>
          <p:nvPr userDrawn="1">
            <p:ph type="body" sz="quarter" idx="10"/>
          </p:nvPr>
        </p:nvSpPr>
        <p:spPr>
          <a:xfrm>
            <a:off x="382804" y="1253133"/>
            <a:ext cx="11402845" cy="5023485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1125" dirty="0" smtClean="0">
                <a:solidFill>
                  <a:schemeClr val="bg1"/>
                </a:solidFill>
                <a:latin typeface="Univers Next for HSBC Light" panose="020B0403030202020203" pitchFamily="34" charset="0"/>
              </a:defRPr>
            </a:lvl1pPr>
            <a:lvl2pPr>
              <a:defRPr sz="1125">
                <a:solidFill>
                  <a:schemeClr val="bg1"/>
                </a:solidFill>
                <a:latin typeface="Univers Next for HSBC Light" panose="020B0403030202020203" pitchFamily="34" charset="0"/>
              </a:defRPr>
            </a:lvl2pPr>
            <a:lvl3pPr>
              <a:defRPr sz="938">
                <a:solidFill>
                  <a:schemeClr val="bg1"/>
                </a:solidFill>
                <a:latin typeface="Univers Next for HSBC Light" panose="020B0403030202020203" pitchFamily="34" charset="0"/>
              </a:defRPr>
            </a:lvl3pPr>
            <a:lvl4pPr>
              <a:defRPr sz="844">
                <a:solidFill>
                  <a:schemeClr val="bg1"/>
                </a:solidFill>
                <a:latin typeface="Univers Next for HSBC Light" panose="020B0403030202020203" pitchFamily="34" charset="0"/>
              </a:defRPr>
            </a:lvl4pPr>
            <a:lvl5pPr>
              <a:defRPr sz="750">
                <a:solidFill>
                  <a:schemeClr val="bg1"/>
                </a:solidFill>
                <a:latin typeface="Univers Next for HSBC Light" panose="020B0403030202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82804" y="775961"/>
            <a:ext cx="11402817" cy="2597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1688" dirty="0">
                <a:solidFill>
                  <a:schemeClr val="tx1"/>
                </a:solidFill>
                <a:latin typeface="Univers Next for HSBC Light" panose="020B0403030202020203" pitchFamily="34" charset="0"/>
              </a:defRPr>
            </a:lvl1pPr>
          </a:lstStyle>
          <a:p>
            <a:pPr marR="0" lvl="0" defTabSz="845344" latinLnBrk="0">
              <a:lnSpc>
                <a:spcPct val="100000"/>
              </a:lnSpc>
              <a:spcBef>
                <a:spcPts val="188"/>
              </a:spcBef>
              <a:buSzTx/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18" name="Title 3"/>
          <p:cNvSpPr>
            <a:spLocks noGrp="1"/>
          </p:cNvSpPr>
          <p:nvPr>
            <p:ph type="title"/>
          </p:nvPr>
        </p:nvSpPr>
        <p:spPr>
          <a:xfrm>
            <a:off x="382804" y="466895"/>
            <a:ext cx="11402817" cy="231458"/>
          </a:xfrm>
        </p:spPr>
        <p:txBody>
          <a:bodyPr/>
          <a:lstStyle>
            <a:lvl1pPr>
              <a:defRPr sz="2813">
                <a:solidFill>
                  <a:schemeClr val="tx1"/>
                </a:solidFill>
                <a:latin typeface="Univers Next for HSBC Regular" panose="020B05030302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6387030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 preferRelativeResize="0">
            <a:picLocks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05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 bwMode="auto">
          <a:xfrm rot="10800000">
            <a:off x="-1" y="0"/>
            <a:ext cx="7055099" cy="6858000"/>
          </a:xfrm>
          <a:prstGeom prst="rect">
            <a:avLst/>
          </a:prstGeom>
          <a:gradFill>
            <a:gsLst>
              <a:gs pos="53074">
                <a:srgbClr val="FFFFFF"/>
              </a:gs>
              <a:gs pos="34000">
                <a:schemeClr val="bg1"/>
              </a:gs>
              <a:gs pos="0">
                <a:srgbClr val="0F0618">
                  <a:lumMod val="99000"/>
                  <a:lumOff val="1000"/>
                </a:srgbClr>
              </a:gs>
              <a:gs pos="0">
                <a:srgbClr val="0D0614"/>
              </a:gs>
              <a:gs pos="0">
                <a:srgbClr val="2D192D">
                  <a:lumMod val="15000"/>
                  <a:alpha val="0"/>
                </a:srgbClr>
              </a:gs>
              <a:gs pos="100000">
                <a:schemeClr val="bg1">
                  <a:alpha val="0"/>
                </a:schemeClr>
              </a:gs>
              <a:gs pos="0">
                <a:schemeClr val="bg1">
                  <a:lumMod val="85000"/>
                </a:schemeClr>
              </a:gs>
            </a:gsLst>
            <a:lin ang="10800000" scaled="0"/>
          </a:gra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5725" tIns="42863" rIns="85725" bIns="42863" numCol="1" rtlCol="0" anchor="ctr" anchorCtr="0" compatLnSpc="1">
            <a:prstTxWarp prst="textNoShape">
              <a:avLst/>
            </a:prstTxWarp>
          </a:bodyPr>
          <a:lstStyle/>
          <a:p>
            <a:pPr algn="ctr" defTabSz="805161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563" b="1" i="1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7D8D6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Text Placeholder 3"/>
          <p:cNvSpPr>
            <a:spLocks noGrp="1"/>
          </p:cNvSpPr>
          <p:nvPr userDrawn="1">
            <p:ph type="body" sz="quarter" idx="10"/>
          </p:nvPr>
        </p:nvSpPr>
        <p:spPr>
          <a:xfrm>
            <a:off x="382804" y="1253133"/>
            <a:ext cx="11402845" cy="5023485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1125" dirty="0" smtClean="0">
                <a:solidFill>
                  <a:schemeClr val="bg1"/>
                </a:solidFill>
                <a:latin typeface="Univers Next for HSBC Light" panose="020B0403030202020203" pitchFamily="34" charset="0"/>
              </a:defRPr>
            </a:lvl1pPr>
            <a:lvl2pPr>
              <a:defRPr sz="1125">
                <a:solidFill>
                  <a:schemeClr val="bg1"/>
                </a:solidFill>
                <a:latin typeface="Univers Next for HSBC Light" panose="020B0403030202020203" pitchFamily="34" charset="0"/>
              </a:defRPr>
            </a:lvl2pPr>
            <a:lvl3pPr>
              <a:defRPr sz="938">
                <a:solidFill>
                  <a:schemeClr val="bg1"/>
                </a:solidFill>
                <a:latin typeface="Univers Next for HSBC Light" panose="020B0403030202020203" pitchFamily="34" charset="0"/>
              </a:defRPr>
            </a:lvl3pPr>
            <a:lvl4pPr>
              <a:defRPr sz="844">
                <a:solidFill>
                  <a:schemeClr val="bg1"/>
                </a:solidFill>
                <a:latin typeface="Univers Next for HSBC Light" panose="020B0403030202020203" pitchFamily="34" charset="0"/>
              </a:defRPr>
            </a:lvl4pPr>
            <a:lvl5pPr>
              <a:defRPr sz="750">
                <a:solidFill>
                  <a:schemeClr val="bg1"/>
                </a:solidFill>
                <a:latin typeface="Univers Next for HSBC Light" panose="020B0403030202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82804" y="775961"/>
            <a:ext cx="11402817" cy="2597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1688" dirty="0">
                <a:solidFill>
                  <a:schemeClr val="tx1"/>
                </a:solidFill>
                <a:latin typeface="Univers Next for HSBC Light" panose="020B0403030202020203" pitchFamily="34" charset="0"/>
              </a:defRPr>
            </a:lvl1pPr>
          </a:lstStyle>
          <a:p>
            <a:pPr marR="0" lvl="0" defTabSz="845344" latinLnBrk="0">
              <a:lnSpc>
                <a:spcPct val="100000"/>
              </a:lnSpc>
              <a:spcBef>
                <a:spcPts val="188"/>
              </a:spcBef>
              <a:buSzTx/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19" name="Title 3"/>
          <p:cNvSpPr>
            <a:spLocks noGrp="1"/>
          </p:cNvSpPr>
          <p:nvPr>
            <p:ph type="title"/>
          </p:nvPr>
        </p:nvSpPr>
        <p:spPr>
          <a:xfrm>
            <a:off x="382804" y="466895"/>
            <a:ext cx="11402817" cy="231458"/>
          </a:xfrm>
        </p:spPr>
        <p:txBody>
          <a:bodyPr/>
          <a:lstStyle>
            <a:lvl1pPr>
              <a:defRPr sz="2813">
                <a:solidFill>
                  <a:schemeClr val="tx1"/>
                </a:solidFill>
                <a:latin typeface="Univers Next for HSBC Regular" panose="020B05030302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6923412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1405" y="0"/>
            <a:ext cx="8170595" cy="6858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7D8D6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3"/>
          <p:cNvSpPr>
            <a:spLocks noGrp="1"/>
          </p:cNvSpPr>
          <p:nvPr userDrawn="1">
            <p:ph type="body" sz="quarter" idx="12"/>
          </p:nvPr>
        </p:nvSpPr>
        <p:spPr>
          <a:xfrm>
            <a:off x="382804" y="775961"/>
            <a:ext cx="11402817" cy="2597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1688" dirty="0">
                <a:solidFill>
                  <a:schemeClr val="bg1"/>
                </a:solidFill>
                <a:latin typeface="Univers Next for HSBC Light" panose="020B0403030202020203" pitchFamily="34" charset="0"/>
              </a:defRPr>
            </a:lvl1pPr>
          </a:lstStyle>
          <a:p>
            <a:pPr marR="0" lvl="0" defTabSz="845344" latinLnBrk="0">
              <a:lnSpc>
                <a:spcPct val="100000"/>
              </a:lnSpc>
              <a:spcBef>
                <a:spcPts val="188"/>
              </a:spcBef>
              <a:buSzTx/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 userDrawn="1">
            <p:ph type="body" sz="quarter" idx="10"/>
          </p:nvPr>
        </p:nvSpPr>
        <p:spPr>
          <a:xfrm>
            <a:off x="382804" y="1253133"/>
            <a:ext cx="11402845" cy="5023485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1125" dirty="0" smtClean="0">
                <a:solidFill>
                  <a:schemeClr val="bg1"/>
                </a:solidFill>
                <a:latin typeface="Univers Next for HSBC Light" panose="020B0403030202020203" pitchFamily="34" charset="0"/>
              </a:defRPr>
            </a:lvl1pPr>
            <a:lvl2pPr>
              <a:defRPr sz="1125">
                <a:solidFill>
                  <a:schemeClr val="bg1"/>
                </a:solidFill>
                <a:latin typeface="Univers Next for HSBC Light" panose="020B0403030202020203" pitchFamily="34" charset="0"/>
              </a:defRPr>
            </a:lvl2pPr>
            <a:lvl3pPr>
              <a:defRPr sz="938">
                <a:solidFill>
                  <a:schemeClr val="bg1"/>
                </a:solidFill>
                <a:latin typeface="Univers Next for HSBC Light" panose="020B0403030202020203" pitchFamily="34" charset="0"/>
              </a:defRPr>
            </a:lvl3pPr>
            <a:lvl4pPr>
              <a:defRPr sz="844">
                <a:solidFill>
                  <a:schemeClr val="bg1"/>
                </a:solidFill>
                <a:latin typeface="Univers Next for HSBC Light" panose="020B0403030202020203" pitchFamily="34" charset="0"/>
              </a:defRPr>
            </a:lvl4pPr>
            <a:lvl5pPr>
              <a:defRPr sz="750">
                <a:solidFill>
                  <a:schemeClr val="bg1"/>
                </a:solidFill>
                <a:latin typeface="Univers Next for HSBC Light" panose="020B0403030202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382804" y="466895"/>
            <a:ext cx="11402817" cy="231458"/>
          </a:xfrm>
        </p:spPr>
        <p:txBody>
          <a:bodyPr/>
          <a:lstStyle>
            <a:lvl1pPr>
              <a:defRPr sz="2813">
                <a:solidFill>
                  <a:schemeClr val="tx1"/>
                </a:solidFill>
                <a:latin typeface="Univers Next for HSBC Regular" panose="020B05030302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98260045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5951011" y="6282036"/>
            <a:ext cx="289979" cy="272896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5725" tIns="42863" rIns="85725" bIns="42863" numCol="1" rtlCol="0" anchor="ctr" anchorCtr="0" compatLnSpc="1">
            <a:prstTxWarp prst="textNoShape">
              <a:avLst/>
            </a:prstTxWarp>
          </a:bodyPr>
          <a:lstStyle/>
          <a:p>
            <a:pPr algn="ctr" defTabSz="805161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563" b="1" i="1">
              <a:solidFill>
                <a:srgbClr val="000000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808976" y="2290117"/>
            <a:ext cx="4574047" cy="2277768"/>
            <a:chOff x="4433888" y="3424238"/>
            <a:chExt cx="809625" cy="403225"/>
          </a:xfrm>
        </p:grpSpPr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4635501" y="3424238"/>
              <a:ext cx="404813" cy="403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88">
                <a:solidFill>
                  <a:srgbClr val="000000"/>
                </a:solidFill>
              </a:endParaRPr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5040313" y="3424238"/>
              <a:ext cx="203200" cy="403225"/>
            </a:xfrm>
            <a:custGeom>
              <a:avLst/>
              <a:gdLst>
                <a:gd name="T0" fmla="*/ 128 w 128"/>
                <a:gd name="T1" fmla="*/ 127 h 254"/>
                <a:gd name="T2" fmla="*/ 0 w 128"/>
                <a:gd name="T3" fmla="*/ 0 h 254"/>
                <a:gd name="T4" fmla="*/ 0 w 128"/>
                <a:gd name="T5" fmla="*/ 254 h 254"/>
                <a:gd name="T6" fmla="*/ 128 w 128"/>
                <a:gd name="T7" fmla="*/ 12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" h="254">
                  <a:moveTo>
                    <a:pt x="128" y="127"/>
                  </a:moveTo>
                  <a:lnTo>
                    <a:pt x="0" y="0"/>
                  </a:lnTo>
                  <a:lnTo>
                    <a:pt x="0" y="254"/>
                  </a:lnTo>
                  <a:lnTo>
                    <a:pt x="128" y="127"/>
                  </a:lnTo>
                  <a:close/>
                </a:path>
              </a:pathLst>
            </a:custGeom>
            <a:solidFill>
              <a:srgbClr val="DB0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88">
                <a:solidFill>
                  <a:srgbClr val="000000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4635501" y="3424238"/>
              <a:ext cx="404813" cy="201613"/>
            </a:xfrm>
            <a:custGeom>
              <a:avLst/>
              <a:gdLst>
                <a:gd name="T0" fmla="*/ 128 w 255"/>
                <a:gd name="T1" fmla="*/ 127 h 127"/>
                <a:gd name="T2" fmla="*/ 255 w 255"/>
                <a:gd name="T3" fmla="*/ 0 h 127"/>
                <a:gd name="T4" fmla="*/ 0 w 255"/>
                <a:gd name="T5" fmla="*/ 0 h 127"/>
                <a:gd name="T6" fmla="*/ 128 w 255"/>
                <a:gd name="T7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5" h="127">
                  <a:moveTo>
                    <a:pt x="128" y="127"/>
                  </a:moveTo>
                  <a:lnTo>
                    <a:pt x="255" y="0"/>
                  </a:lnTo>
                  <a:lnTo>
                    <a:pt x="0" y="0"/>
                  </a:lnTo>
                  <a:lnTo>
                    <a:pt x="128" y="127"/>
                  </a:lnTo>
                  <a:close/>
                </a:path>
              </a:pathLst>
            </a:custGeom>
            <a:solidFill>
              <a:srgbClr val="DB0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88">
                <a:solidFill>
                  <a:srgbClr val="000000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4433888" y="3424238"/>
              <a:ext cx="201613" cy="403225"/>
            </a:xfrm>
            <a:custGeom>
              <a:avLst/>
              <a:gdLst>
                <a:gd name="T0" fmla="*/ 0 w 127"/>
                <a:gd name="T1" fmla="*/ 127 h 254"/>
                <a:gd name="T2" fmla="*/ 127 w 127"/>
                <a:gd name="T3" fmla="*/ 254 h 254"/>
                <a:gd name="T4" fmla="*/ 127 w 127"/>
                <a:gd name="T5" fmla="*/ 0 h 254"/>
                <a:gd name="T6" fmla="*/ 0 w 127"/>
                <a:gd name="T7" fmla="*/ 12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254">
                  <a:moveTo>
                    <a:pt x="0" y="127"/>
                  </a:moveTo>
                  <a:lnTo>
                    <a:pt x="127" y="254"/>
                  </a:lnTo>
                  <a:lnTo>
                    <a:pt x="127" y="0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DB0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88">
                <a:solidFill>
                  <a:srgbClr val="000000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4635501" y="3625850"/>
              <a:ext cx="404813" cy="201613"/>
            </a:xfrm>
            <a:custGeom>
              <a:avLst/>
              <a:gdLst>
                <a:gd name="T0" fmla="*/ 128 w 255"/>
                <a:gd name="T1" fmla="*/ 0 h 127"/>
                <a:gd name="T2" fmla="*/ 0 w 255"/>
                <a:gd name="T3" fmla="*/ 127 h 127"/>
                <a:gd name="T4" fmla="*/ 255 w 255"/>
                <a:gd name="T5" fmla="*/ 127 h 127"/>
                <a:gd name="T6" fmla="*/ 128 w 255"/>
                <a:gd name="T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5" h="127">
                  <a:moveTo>
                    <a:pt x="128" y="0"/>
                  </a:moveTo>
                  <a:lnTo>
                    <a:pt x="0" y="127"/>
                  </a:lnTo>
                  <a:lnTo>
                    <a:pt x="255" y="127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DB0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88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2561113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AC916-D984-4980-B18F-A3867DC0A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6B06BF-84B5-44DF-89D8-514395801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AFEFD-6804-4375-8D13-71AE40F69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E528-E372-4DF7-B7B7-3F00F34B0929}" type="datetimeFigureOut">
              <a:rPr lang="en-GB" smtClean="0"/>
              <a:t>08/09/2024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F2D97-90C7-42E1-964E-4D208DE26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26567-DC8C-4BD8-A95E-A9D7C1E0F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93298-9D9B-4575-A69D-A0C5A8025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5982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9918" y="6377941"/>
            <a:ext cx="2805623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782822" y="6377941"/>
            <a:ext cx="2805623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169750"/>
      </p:ext>
    </p:extLst>
  </p:cSld>
  <p:clrMapOvr>
    <a:masterClrMapping/>
  </p:clrMapOvr>
  <p:hf sldNum="0"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7" b="0" i="0">
                <a:solidFill>
                  <a:schemeClr val="tx1"/>
                </a:solidFill>
                <a:latin typeface="UniversNextforHSBC-Light"/>
                <a:cs typeface="UniversNextforHSBC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04135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306638" y="1773239"/>
            <a:ext cx="1716087" cy="11525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306638" y="3078480"/>
            <a:ext cx="1716087" cy="3098484"/>
          </a:xfrm>
        </p:spPr>
        <p:txBody>
          <a:bodyPr>
            <a:noAutofit/>
          </a:bodyPr>
          <a:lstStyle>
            <a:lvl1pPr marL="182560" indent="-182560">
              <a:defRPr sz="1050"/>
            </a:lvl1pPr>
            <a:lvl2pPr marL="355594" indent="-173035">
              <a:defRPr sz="1050"/>
            </a:lvl2pPr>
            <a:lvl3pPr marL="538154" indent="-182560">
              <a:defRPr sz="1050"/>
            </a:lvl3pPr>
            <a:lvl4pPr marL="720713" indent="-182560">
              <a:defRPr sz="1050"/>
            </a:lvl4pPr>
            <a:lvl5pPr marL="893748" indent="-177797">
              <a:defRPr sz="105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383458" y="1773239"/>
            <a:ext cx="1716087" cy="11525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Drag picture to placeholder or click icon to add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383458" y="3078480"/>
            <a:ext cx="1716087" cy="3098484"/>
          </a:xfrm>
        </p:spPr>
        <p:txBody>
          <a:bodyPr>
            <a:noAutofit/>
          </a:bodyPr>
          <a:lstStyle>
            <a:lvl1pPr marL="182560" indent="-182560">
              <a:defRPr sz="1050"/>
            </a:lvl1pPr>
            <a:lvl2pPr marL="355594" indent="-173035">
              <a:defRPr sz="1050"/>
            </a:lvl2pPr>
            <a:lvl3pPr marL="538154" indent="-182560">
              <a:defRPr sz="1050"/>
            </a:lvl3pPr>
            <a:lvl4pPr marL="720713" indent="-182560">
              <a:defRPr sz="1050"/>
            </a:lvl4pPr>
            <a:lvl5pPr marL="893748" indent="-177797">
              <a:defRPr sz="105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6211405" y="1773239"/>
            <a:ext cx="1716087" cy="11525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Drag picture to placeholder or click icon to add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6211405" y="3078480"/>
            <a:ext cx="1716087" cy="3098484"/>
          </a:xfrm>
        </p:spPr>
        <p:txBody>
          <a:bodyPr>
            <a:noAutofit/>
          </a:bodyPr>
          <a:lstStyle>
            <a:lvl1pPr marL="182560" indent="-182560">
              <a:defRPr sz="1050"/>
            </a:lvl1pPr>
            <a:lvl2pPr marL="355594" indent="-173035">
              <a:defRPr sz="1050"/>
            </a:lvl2pPr>
            <a:lvl3pPr marL="538154" indent="-182560">
              <a:defRPr sz="1050"/>
            </a:lvl3pPr>
            <a:lvl4pPr marL="720713" indent="-182560">
              <a:defRPr sz="1050"/>
            </a:lvl4pPr>
            <a:lvl5pPr marL="893748" indent="-177797">
              <a:defRPr sz="105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4239978" y="1773239"/>
            <a:ext cx="1716087" cy="11525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Drag picture to placeholder or click icon to add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4239978" y="3078480"/>
            <a:ext cx="1716087" cy="3098484"/>
          </a:xfrm>
        </p:spPr>
        <p:txBody>
          <a:bodyPr>
            <a:noAutofit/>
          </a:bodyPr>
          <a:lstStyle>
            <a:lvl1pPr marL="182560" indent="-182560">
              <a:defRPr sz="1050"/>
            </a:lvl1pPr>
            <a:lvl2pPr marL="355594" indent="-173035">
              <a:defRPr sz="1050"/>
            </a:lvl2pPr>
            <a:lvl3pPr marL="538154" indent="-182560">
              <a:defRPr sz="1050"/>
            </a:lvl3pPr>
            <a:lvl4pPr marL="720713" indent="-182560">
              <a:defRPr sz="1050"/>
            </a:lvl4pPr>
            <a:lvl5pPr marL="893748" indent="-177797">
              <a:defRPr sz="105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10067925" y="1773239"/>
            <a:ext cx="1716087" cy="11525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Drag picture to placeholder or click icon to add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10067925" y="3078480"/>
            <a:ext cx="1716087" cy="3098484"/>
          </a:xfrm>
        </p:spPr>
        <p:txBody>
          <a:bodyPr>
            <a:noAutofit/>
          </a:bodyPr>
          <a:lstStyle>
            <a:lvl1pPr marL="182560" indent="-182560">
              <a:defRPr sz="1050"/>
            </a:lvl1pPr>
            <a:lvl2pPr marL="355594" indent="-173035">
              <a:defRPr sz="1050"/>
            </a:lvl2pPr>
            <a:lvl3pPr marL="538154" indent="-182560">
              <a:defRPr sz="1050"/>
            </a:lvl3pPr>
            <a:lvl4pPr marL="720713" indent="-182560">
              <a:defRPr sz="1050"/>
            </a:lvl4pPr>
            <a:lvl5pPr marL="893748" indent="-177797">
              <a:defRPr sz="105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24"/>
          </p:nvPr>
        </p:nvSpPr>
        <p:spPr>
          <a:xfrm>
            <a:off x="8134586" y="1773239"/>
            <a:ext cx="1716087" cy="11525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Drag picture to placeholder or click icon to add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25"/>
          </p:nvPr>
        </p:nvSpPr>
        <p:spPr>
          <a:xfrm>
            <a:off x="8134586" y="3078480"/>
            <a:ext cx="1716087" cy="3098484"/>
          </a:xfrm>
        </p:spPr>
        <p:txBody>
          <a:bodyPr>
            <a:noAutofit/>
          </a:bodyPr>
          <a:lstStyle>
            <a:lvl1pPr marL="182560" indent="-182560">
              <a:defRPr sz="1050"/>
            </a:lvl1pPr>
            <a:lvl2pPr marL="355594" indent="-173035">
              <a:defRPr sz="1050"/>
            </a:lvl2pPr>
            <a:lvl3pPr marL="538154" indent="-182560">
              <a:defRPr sz="1050"/>
            </a:lvl3pPr>
            <a:lvl4pPr marL="720713" indent="-182560">
              <a:defRPr sz="1050"/>
            </a:lvl4pPr>
            <a:lvl5pPr marL="893748" indent="-177797">
              <a:defRPr sz="105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627626"/>
      </p:ext>
    </p:extLst>
  </p:cSld>
  <p:clrMapOvr>
    <a:masterClrMapping/>
  </p:clrMapOvr>
  <p:hf sldNum="0"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90ABA-F151-2612-31C4-5A3D7D2EBC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28D0D3-C7D3-D168-7CE8-A84EA2556E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3AA85-DA36-D061-E9F4-99A02FF61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BBC0-E6D5-48FD-80CC-124E49219457}" type="datetimeFigureOut">
              <a:rPr lang="en-GB" smtClean="0"/>
              <a:t>08/09/2024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7E7BF-5537-137C-B210-593478E47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9214F-DE2D-B0D1-D2B9-8380535BB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DBED6-938E-4BE1-BC5A-B3F9B32794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2265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EC93A-6452-D399-E8AB-D9E7BBBDB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6BDE5-06B5-39F7-114D-4B2643F80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57EC5F-1F98-ECE4-422D-79755A19A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BBC0-E6D5-48FD-80CC-124E49219457}" type="datetimeFigureOut">
              <a:rPr lang="en-GB" smtClean="0"/>
              <a:t>08/09/2024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723E32-A67F-C26F-ADE1-CCC119A7C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4D50A-0F13-C18D-4CC1-CEACF824C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DBED6-938E-4BE1-BC5A-B3F9B32794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1965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933C7-92C8-88E7-3857-58F2CC349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65663A-03A9-E1F1-F7A2-C0FA87A30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F47FB-AA9E-820B-16AE-45C011E6E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BBC0-E6D5-48FD-80CC-124E49219457}" type="datetimeFigureOut">
              <a:rPr lang="en-GB" smtClean="0"/>
              <a:t>08/09/2024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A20C9-9AA2-0926-91EC-21E98B0B7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6FD36-B381-D8B9-C272-E96DB90BA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DBED6-938E-4BE1-BC5A-B3F9B32794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5678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E0D56-7D30-893D-20D4-702932C6C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57058-8B73-CA9E-92B0-6A90415535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D2C83-FBE4-7407-57BF-6DC3F4B68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874F65-77AF-DE27-4841-8CFB63FC2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BBC0-E6D5-48FD-80CC-124E49219457}" type="datetimeFigureOut">
              <a:rPr lang="en-GB" smtClean="0"/>
              <a:t>08/09/2024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9EAA0F-82F5-79A0-08B6-202408DB4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BA35CF-E10C-0FB5-B96B-6748AE2E5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DBED6-938E-4BE1-BC5A-B3F9B32794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035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F078A-35AA-41FF-422D-956823E1A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559644-5FC0-A006-3539-D30505DE5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8D73AA-E765-2726-E958-24AE41445C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EE1EE0-12E6-DA61-F172-4DA222E5D4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ED0672-5CB8-5722-683D-5930381243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C7576-3A37-1507-45A6-7D3C14F86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BBC0-E6D5-48FD-80CC-124E49219457}" type="datetimeFigureOut">
              <a:rPr lang="en-GB" smtClean="0"/>
              <a:t>08/09/2024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BFAF9F-C6C1-6EAC-F7C8-CE0C02B38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0C64A1-7101-1422-FECA-C1F687AB1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DBED6-938E-4BE1-BC5A-B3F9B32794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2022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052BF-E1B1-E40F-A826-5E3FA3218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B6D620-63A9-36E0-FB89-454BDF5A1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BBC0-E6D5-48FD-80CC-124E49219457}" type="datetimeFigureOut">
              <a:rPr lang="en-GB" smtClean="0"/>
              <a:t>08/09/2024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0274CC-0E5C-016F-EAC1-5482C8E77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B2846A-56D8-AF35-81AD-96F7DBC2A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DBED6-938E-4BE1-BC5A-B3F9B32794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7182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7B4C65-CDF1-5C43-53EA-77426617F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BBC0-E6D5-48FD-80CC-124E49219457}" type="datetimeFigureOut">
              <a:rPr lang="en-GB" smtClean="0"/>
              <a:t>08/09/2024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68378E-3047-AEEC-D3A0-86EC065CC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7A07CE-DB0E-5E10-6562-DAB31CA74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DBED6-938E-4BE1-BC5A-B3F9B32794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783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D0D54-DF7D-4392-8FFE-AC37C2DD8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50914-DDB3-435F-8E7D-3E30139D75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8897B-1CBA-48A2-80A0-947EC88749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DCA984-7CD6-4E03-B9B8-1F0B31EE3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E528-E372-4DF7-B7B7-3F00F34B0929}" type="datetimeFigureOut">
              <a:rPr lang="en-GB" smtClean="0"/>
              <a:t>08/09/2024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28E3F-3461-48A1-A88C-645B035DC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38FF30-3F94-4D6E-AE40-749F62487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93298-9D9B-4575-A69D-A0C5A8025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4590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7AC3F-265F-7BAF-2452-DD5AFC5AA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8C7AE-0F3A-12E1-689D-633B9C7E2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BD40C5-44F9-2AC1-3652-48ED29D99C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B36A61-1CFF-4C7E-C2C7-B00571683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BBC0-E6D5-48FD-80CC-124E49219457}" type="datetimeFigureOut">
              <a:rPr lang="en-GB" smtClean="0"/>
              <a:t>08/09/2024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7D1664-6A70-D4A4-166D-CD2867156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A6594-8D36-37BB-0A98-029923CC2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DBED6-938E-4BE1-BC5A-B3F9B32794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1265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7DC10-BC16-4EE0-C1FF-AAB2D4376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D6C225-DB71-475D-D684-ABF4636EB1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DA684B-76F3-72BE-FD74-679DBED28D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C061D-A894-C969-D33D-ED101081F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BBC0-E6D5-48FD-80CC-124E49219457}" type="datetimeFigureOut">
              <a:rPr lang="en-GB" smtClean="0"/>
              <a:t>08/09/2024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4BC4-347E-BEA6-AF97-E8D4B4CA2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F5AD3C-9A18-AEB4-0B9A-074E4FB46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DBED6-938E-4BE1-BC5A-B3F9B32794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2303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E4222-98CB-090D-E512-CFD8C5C23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B45A2A-B7C6-194F-9B59-6B7986C928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D4AF5-4943-8E9A-668A-ECDF3AAE4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BBC0-E6D5-48FD-80CC-124E49219457}" type="datetimeFigureOut">
              <a:rPr lang="en-GB" smtClean="0"/>
              <a:t>08/09/2024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24F00F-6C69-96CD-A2F7-167C2A0E6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A4033-A652-23AA-6EDB-E6371CA40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DBED6-938E-4BE1-BC5A-B3F9B32794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5553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A2AB25-665B-96A3-0A9C-4A613F6E41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98B1E6-5605-9A8F-3B69-5D84BE76D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5A4FB3-45E1-2436-AC79-3A9BEB787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BBC0-E6D5-48FD-80CC-124E49219457}" type="datetimeFigureOut">
              <a:rPr lang="en-GB" smtClean="0"/>
              <a:t>08/09/2024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D692E-19F6-19D8-29CD-44E7CEF41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484A5-68E5-BB60-5BF7-E4B51D857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DBED6-938E-4BE1-BC5A-B3F9B32794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4889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5482" y="1234078"/>
            <a:ext cx="11217685" cy="293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5292" y="704141"/>
            <a:ext cx="11217685" cy="3256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16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83799" y="1234078"/>
            <a:ext cx="11210219" cy="500694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900287"/>
      </p:ext>
    </p:extLst>
  </p:cSld>
  <p:clrMapOvr>
    <a:masterClrMapping/>
  </p:clrMapOvr>
  <p:hf sldNum="0"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457" y="1747778"/>
            <a:ext cx="11400555" cy="4429186"/>
          </a:xfrm>
        </p:spPr>
        <p:txBody>
          <a:bodyPr/>
          <a:lstStyle>
            <a:lvl1pPr>
              <a:buSzPct val="90000"/>
              <a:defRPr/>
            </a:lvl1pPr>
            <a:lvl2pPr>
              <a:buSzPct val="100000"/>
              <a:defRPr/>
            </a:lvl2pPr>
            <a:lvl3pPr>
              <a:buSzPct val="90000"/>
              <a:defRPr/>
            </a:lvl3pPr>
            <a:lvl4pPr>
              <a:buSzPct val="90000"/>
              <a:defRPr/>
            </a:lvl4pPr>
            <a:lvl5pPr>
              <a:buSzPct val="90000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5341" y="497148"/>
            <a:ext cx="2718671" cy="300596"/>
          </a:xfrm>
        </p:spPr>
        <p:txBody>
          <a:bodyPr/>
          <a:lstStyle>
            <a:lvl1pPr>
              <a:defRPr sz="1050"/>
            </a:lvl1pPr>
          </a:lstStyle>
          <a:p>
            <a:fld id="{1E899A84-0A7C-4488-B245-0310F52DBB7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5C5578-CCCE-4C07-B9CB-CEFCEE9521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11 December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329285"/>
      </p:ext>
    </p:extLst>
  </p:cSld>
  <p:clrMapOvr>
    <a:masterClrMapping/>
  </p:clrMapOvr>
  <p:hf sldNum="0" hd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328" y="1773238"/>
            <a:ext cx="11217685" cy="293129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899A84-0A7C-4488-B245-0310F52DBB7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84175" y="1773238"/>
            <a:ext cx="5580000" cy="4427537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204013" y="1773238"/>
            <a:ext cx="5580000" cy="4427537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E37930-67FD-4F00-99D0-C34B99D9DE8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11 December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0002254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489E2-ED4E-4B1D-91BB-5CEE1C04D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D9F084-93DF-40C5-85A4-F9DD587DDF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40BD04-4C68-4EE8-86CD-78E077490C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E6867A-49AE-4992-8012-556F101D20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F0357A-74C8-438E-8327-9150B43647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832FD7-A48B-4C6E-8BFF-E00EF8E2A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E528-E372-4DF7-B7B7-3F00F34B0929}" type="datetimeFigureOut">
              <a:rPr lang="en-GB" smtClean="0"/>
              <a:t>08/09/2024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EE4C49-BF38-478C-AC4A-E8FCF4277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AC0B57-63B9-489D-B367-2F4DBC606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93298-9D9B-4575-A69D-A0C5A8025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842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002DB-26C7-49B6-B281-650D0F633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7D5256-29EC-4F18-A54C-6B889C775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E528-E372-4DF7-B7B7-3F00F34B0929}" type="datetimeFigureOut">
              <a:rPr lang="en-GB" smtClean="0"/>
              <a:t>08/09/2024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9BC3A7-8CDD-4BD3-BACA-C65C184BB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40452D-15F7-4502-937F-B0C3EDB5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93298-9D9B-4575-A69D-A0C5A8025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916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F9C2D0-0CC9-454B-8D06-7A96F2B95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E528-E372-4DF7-B7B7-3F00F34B0929}" type="datetimeFigureOut">
              <a:rPr lang="en-GB" smtClean="0"/>
              <a:t>08/09/2024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693ED9-32AA-479F-80E5-C6C99E430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07776C-FCAE-422A-AF72-487E11B77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93298-9D9B-4575-A69D-A0C5A8025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528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6E25F-0395-4947-8B13-1C8B94A19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BDE47-BA96-49AC-9C1C-64A70E47C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9D6719-D353-4650-9B79-48A52E8044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073559-0591-4579-A930-BBE60CB16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E528-E372-4DF7-B7B7-3F00F34B0929}" type="datetimeFigureOut">
              <a:rPr lang="en-GB" smtClean="0"/>
              <a:t>08/09/2024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DEA06-E610-4132-9295-150940522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6567A7-205B-478A-8228-9F19577B7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93298-9D9B-4575-A69D-A0C5A8025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101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98E65-1AFA-4E13-BFDA-6C82BBEE8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6B4F16-B397-4E4B-AA31-970967F33B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C4FF87-DC48-4E48-BE10-7D6A4BC0D3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5E95FB-F032-420B-852B-637B65A3D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E528-E372-4DF7-B7B7-3F00F34B0929}" type="datetimeFigureOut">
              <a:rPr lang="en-GB" smtClean="0"/>
              <a:t>08/09/2024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0189D8-78EE-4724-B8ED-D838621FF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24EB67-36A8-4289-8C65-D2280F600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93298-9D9B-4575-A69D-A0C5A8025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417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D8B0C6-78AA-4943-877F-CFA55A994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6E803C-029A-4923-9965-CCF9EE4A1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39BCAD-A48E-4D2A-A8E3-69A6C86904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4E528-E372-4DF7-B7B7-3F00F34B0929}" type="datetimeFigureOut">
              <a:rPr lang="en-GB" smtClean="0"/>
              <a:t>08/09/2024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7AE30-4C31-4980-A596-EC31FB255B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120DA-4967-441F-A772-0C1BCCE1E4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93298-9D9B-4575-A69D-A0C5A802573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MSIPCMContentMarking" descr="{&quot;HashCode&quot;:-273240658,&quot;Placement&quot;:&quot;Footer&quot;,&quot;Top&quot;:519.343,&quot;Left&quot;:448.820251,&quot;SlideWidth&quot;:960,&quot;SlideHeight&quot;:540}">
            <a:extLst>
              <a:ext uri="{FF2B5EF4-FFF2-40B4-BE49-F238E27FC236}">
                <a16:creationId xmlns:a16="http://schemas.microsoft.com/office/drawing/2014/main" id="{F3BCC7FA-C9C4-4751-A9AB-CD12F2498E42}"/>
              </a:ext>
            </a:extLst>
          </p:cNvPr>
          <p:cNvSpPr txBox="1"/>
          <p:nvPr userDrawn="1"/>
        </p:nvSpPr>
        <p:spPr>
          <a:xfrm>
            <a:off x="5700017" y="6595656"/>
            <a:ext cx="791966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3369651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382804" y="466895"/>
            <a:ext cx="11402817" cy="231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20754" numCol="1" anchor="t" anchorCtr="0" compatLnSpc="1">
            <a:prstTxWarp prst="textNoShape">
              <a:avLst/>
            </a:prstTxWarp>
          </a:bodyPr>
          <a:lstStyle/>
          <a:p>
            <a:pPr lvl="0" algn="l" defTabSz="109239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zh-TW" dirty="0"/>
              <a:t>Click to edit Master title style</a:t>
            </a:r>
          </a:p>
        </p:txBody>
      </p:sp>
      <p:sp>
        <p:nvSpPr>
          <p:cNvPr id="12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9642234" y="6335078"/>
            <a:ext cx="2143387" cy="1586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 altLang="zh-TW" sz="938" b="0" i="0" kern="1200" dirty="0" smtClean="0">
                <a:solidFill>
                  <a:srgbClr val="767676"/>
                </a:solidFill>
                <a:latin typeface="Univers Next for HSBC Light" panose="020B0403030202020203" pitchFamily="34" charset="0"/>
                <a:ea typeface="SimHei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126" name="Slide number"/>
          <p:cNvSpPr>
            <a:spLocks noChangeArrowheads="1"/>
          </p:cNvSpPr>
          <p:nvPr userDrawn="1"/>
        </p:nvSpPr>
        <p:spPr bwMode="gray">
          <a:xfrm>
            <a:off x="6000738" y="6337843"/>
            <a:ext cx="190523" cy="186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 defTabSz="845344" eaLnBrk="0" fontAlgn="base" hangingPunct="0"/>
            <a:fld id="{1CF9EA00-886D-43B8-A53F-CB3B22E97C6F}" type="slidenum">
              <a:rPr lang="en-GB" altLang="zh-TW" sz="938" smtClean="0">
                <a:solidFill>
                  <a:srgbClr val="000000"/>
                </a:solidFill>
                <a:latin typeface="Univers Next for HSBC Light" panose="020B0403030202020203" pitchFamily="34" charset="0"/>
                <a:ea typeface="SimHei"/>
              </a:rPr>
              <a:pPr algn="ctr" defTabSz="845344" eaLnBrk="0" fontAlgn="base" hangingPunct="0"/>
              <a:t>‹#›</a:t>
            </a:fld>
            <a:endParaRPr lang="en-GB" altLang="zh-TW" sz="938" dirty="0">
              <a:solidFill>
                <a:srgbClr val="000000"/>
              </a:solidFill>
              <a:latin typeface="Univers Next for HSBC Light" panose="020B0403030202020203" pitchFamily="34" charset="0"/>
              <a:ea typeface="SimHei"/>
            </a:endParaRPr>
          </a:p>
        </p:txBody>
      </p:sp>
      <p:grpSp>
        <p:nvGrpSpPr>
          <p:cNvPr id="5" name="Background grid" hidden="1"/>
          <p:cNvGrpSpPr/>
          <p:nvPr userDrawn="1"/>
        </p:nvGrpSpPr>
        <p:grpSpPr>
          <a:xfrm>
            <a:off x="382804" y="466780"/>
            <a:ext cx="11402817" cy="5818031"/>
            <a:chOff x="408275" y="497898"/>
            <a:chExt cx="12161520" cy="6205900"/>
          </a:xfrm>
        </p:grpSpPr>
        <p:sp>
          <p:nvSpPr>
            <p:cNvPr id="6" name="Rectangle 5" hidden="1"/>
            <p:cNvSpPr/>
            <p:nvPr userDrawn="1"/>
          </p:nvSpPr>
          <p:spPr bwMode="gray">
            <a:xfrm>
              <a:off x="11621981" y="497898"/>
              <a:ext cx="947814" cy="607002"/>
            </a:xfrm>
            <a:prstGeom prst="rect">
              <a:avLst/>
            </a:prstGeom>
            <a:noFill/>
            <a:ln w="6350" algn="ctr">
              <a:solidFill>
                <a:schemeClr val="bg1">
                  <a:lumMod val="75000"/>
                </a:schemeClr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845344" eaLnBrk="0"/>
              <a:r>
                <a:rPr lang="en-GB" sz="750" dirty="0">
                  <a:solidFill>
                    <a:srgbClr val="FFFFFF">
                      <a:lumMod val="75000"/>
                    </a:srgbClr>
                  </a:solidFill>
                  <a:ea typeface="SimHei"/>
                </a:rPr>
                <a:t>Third party logo</a:t>
              </a:r>
            </a:p>
          </p:txBody>
        </p:sp>
        <p:sp>
          <p:nvSpPr>
            <p:cNvPr id="7" name="Rectangle 273" hidden="1"/>
            <p:cNvSpPr>
              <a:spLocks noChangeArrowheads="1"/>
            </p:cNvSpPr>
            <p:nvPr userDrawn="1"/>
          </p:nvSpPr>
          <p:spPr bwMode="auto">
            <a:xfrm>
              <a:off x="408275" y="1370541"/>
              <a:ext cx="5989397" cy="2577040"/>
            </a:xfrm>
            <a:prstGeom prst="rect">
              <a:avLst/>
            </a:prstGeom>
            <a:noFill/>
            <a:ln w="6350" algn="ctr">
              <a:solidFill>
                <a:schemeClr val="bg1">
                  <a:lumMod val="75000"/>
                </a:schemeClr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8249" tIns="44124" rIns="88249" bIns="44124" anchor="ctr"/>
            <a:lstStyle>
              <a:lvl1pPr defTabSz="901700">
                <a:spcBef>
                  <a:spcPct val="50000"/>
                </a:spcBef>
                <a:defRPr sz="600"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441325" defTabSz="901700">
                <a:spcBef>
                  <a:spcPct val="50000"/>
                </a:spcBef>
                <a:defRPr sz="600"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882650" defTabSz="901700">
                <a:spcBef>
                  <a:spcPct val="50000"/>
                </a:spcBef>
                <a:defRPr sz="600"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323975" defTabSz="901700">
                <a:spcBef>
                  <a:spcPct val="50000"/>
                </a:spcBef>
                <a:defRPr sz="600"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1765300" defTabSz="901700">
                <a:spcBef>
                  <a:spcPct val="50000"/>
                </a:spcBef>
                <a:defRPr sz="600"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22500" algn="ctr" defTabSz="901700" eaLnBrk="0" fontAlgn="base" hangingPunct="0">
                <a:spcBef>
                  <a:spcPct val="50000"/>
                </a:spcBef>
                <a:spcAft>
                  <a:spcPct val="0"/>
                </a:spcAft>
                <a:defRPr sz="600"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679700" algn="ctr" defTabSz="901700" eaLnBrk="0" fontAlgn="base" hangingPunct="0">
                <a:spcBef>
                  <a:spcPct val="50000"/>
                </a:spcBef>
                <a:spcAft>
                  <a:spcPct val="0"/>
                </a:spcAft>
                <a:defRPr sz="600"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36900" algn="ctr" defTabSz="901700" eaLnBrk="0" fontAlgn="base" hangingPunct="0">
                <a:spcBef>
                  <a:spcPct val="50000"/>
                </a:spcBef>
                <a:spcAft>
                  <a:spcPct val="0"/>
                </a:spcAft>
                <a:defRPr sz="600"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594100" algn="ctr" defTabSz="901700" eaLnBrk="0" fontAlgn="base" hangingPunct="0">
                <a:spcBef>
                  <a:spcPct val="50000"/>
                </a:spcBef>
                <a:spcAft>
                  <a:spcPct val="0"/>
                </a:spcAft>
                <a:defRPr sz="600"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0"/>
              <a:endParaRPr lang="en-GB" altLang="en-US" sz="656" b="0" dirty="0">
                <a:solidFill>
                  <a:srgbClr val="000000"/>
                </a:solidFill>
              </a:endParaRPr>
            </a:p>
          </p:txBody>
        </p:sp>
        <p:sp>
          <p:nvSpPr>
            <p:cNvPr id="8" name="Rectangle 274" hidden="1"/>
            <p:cNvSpPr>
              <a:spLocks noChangeArrowheads="1"/>
            </p:cNvSpPr>
            <p:nvPr userDrawn="1"/>
          </p:nvSpPr>
          <p:spPr bwMode="auto">
            <a:xfrm>
              <a:off x="408275" y="4126758"/>
              <a:ext cx="5989397" cy="2577040"/>
            </a:xfrm>
            <a:prstGeom prst="rect">
              <a:avLst/>
            </a:prstGeom>
            <a:noFill/>
            <a:ln w="6350" algn="ctr">
              <a:solidFill>
                <a:schemeClr val="bg1">
                  <a:lumMod val="75000"/>
                </a:schemeClr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901700">
                <a:spcBef>
                  <a:spcPct val="50000"/>
                </a:spcBef>
                <a:defRPr sz="600"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>
                <a:spcBef>
                  <a:spcPct val="50000"/>
                </a:spcBef>
                <a:defRPr sz="600"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>
                <a:spcBef>
                  <a:spcPct val="50000"/>
                </a:spcBef>
                <a:defRPr sz="600"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>
                <a:spcBef>
                  <a:spcPct val="50000"/>
                </a:spcBef>
                <a:defRPr sz="600"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>
                <a:spcBef>
                  <a:spcPct val="50000"/>
                </a:spcBef>
                <a:defRPr sz="600"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algn="ctr" defTabSz="901700" eaLnBrk="0" fontAlgn="base" hangingPunct="0">
                <a:spcBef>
                  <a:spcPct val="50000"/>
                </a:spcBef>
                <a:spcAft>
                  <a:spcPct val="0"/>
                </a:spcAft>
                <a:defRPr sz="600"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algn="ctr" defTabSz="901700" eaLnBrk="0" fontAlgn="base" hangingPunct="0">
                <a:spcBef>
                  <a:spcPct val="50000"/>
                </a:spcBef>
                <a:spcAft>
                  <a:spcPct val="0"/>
                </a:spcAft>
                <a:defRPr sz="600"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algn="ctr" defTabSz="901700" eaLnBrk="0" fontAlgn="base" hangingPunct="0">
                <a:spcBef>
                  <a:spcPct val="50000"/>
                </a:spcBef>
                <a:spcAft>
                  <a:spcPct val="0"/>
                </a:spcAft>
                <a:defRPr sz="600"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algn="ctr" defTabSz="901700" eaLnBrk="0" fontAlgn="base" hangingPunct="0">
                <a:spcBef>
                  <a:spcPct val="50000"/>
                </a:spcBef>
                <a:spcAft>
                  <a:spcPct val="0"/>
                </a:spcAft>
                <a:defRPr sz="600"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0"/>
              <a:endParaRPr lang="en-GB" altLang="en-US" sz="656" b="0" dirty="0">
                <a:solidFill>
                  <a:srgbClr val="000000"/>
                </a:solidFill>
              </a:endParaRPr>
            </a:p>
          </p:txBody>
        </p:sp>
        <p:sp>
          <p:nvSpPr>
            <p:cNvPr id="9" name="Rectangle 278" hidden="1"/>
            <p:cNvSpPr>
              <a:spLocks noChangeArrowheads="1"/>
            </p:cNvSpPr>
            <p:nvPr userDrawn="1"/>
          </p:nvSpPr>
          <p:spPr bwMode="auto">
            <a:xfrm>
              <a:off x="6580398" y="1370541"/>
              <a:ext cx="5989397" cy="2577040"/>
            </a:xfrm>
            <a:prstGeom prst="rect">
              <a:avLst/>
            </a:prstGeom>
            <a:noFill/>
            <a:ln w="6350" algn="ctr">
              <a:solidFill>
                <a:schemeClr val="bg1">
                  <a:lumMod val="75000"/>
                </a:schemeClr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8249" tIns="44124" rIns="88249" bIns="44124" anchor="ctr"/>
            <a:lstStyle>
              <a:lvl1pPr defTabSz="901700">
                <a:spcBef>
                  <a:spcPct val="50000"/>
                </a:spcBef>
                <a:defRPr sz="600"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441325" defTabSz="901700">
                <a:spcBef>
                  <a:spcPct val="50000"/>
                </a:spcBef>
                <a:defRPr sz="600"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882650" defTabSz="901700">
                <a:spcBef>
                  <a:spcPct val="50000"/>
                </a:spcBef>
                <a:defRPr sz="600"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323975" defTabSz="901700">
                <a:spcBef>
                  <a:spcPct val="50000"/>
                </a:spcBef>
                <a:defRPr sz="600"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1765300" defTabSz="901700">
                <a:spcBef>
                  <a:spcPct val="50000"/>
                </a:spcBef>
                <a:defRPr sz="600"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22500" algn="ctr" defTabSz="901700" eaLnBrk="0" fontAlgn="base" hangingPunct="0">
                <a:spcBef>
                  <a:spcPct val="50000"/>
                </a:spcBef>
                <a:spcAft>
                  <a:spcPct val="0"/>
                </a:spcAft>
                <a:defRPr sz="600"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679700" algn="ctr" defTabSz="901700" eaLnBrk="0" fontAlgn="base" hangingPunct="0">
                <a:spcBef>
                  <a:spcPct val="50000"/>
                </a:spcBef>
                <a:spcAft>
                  <a:spcPct val="0"/>
                </a:spcAft>
                <a:defRPr sz="600"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36900" algn="ctr" defTabSz="901700" eaLnBrk="0" fontAlgn="base" hangingPunct="0">
                <a:spcBef>
                  <a:spcPct val="50000"/>
                </a:spcBef>
                <a:spcAft>
                  <a:spcPct val="0"/>
                </a:spcAft>
                <a:defRPr sz="600"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594100" algn="ctr" defTabSz="901700" eaLnBrk="0" fontAlgn="base" hangingPunct="0">
                <a:spcBef>
                  <a:spcPct val="50000"/>
                </a:spcBef>
                <a:spcAft>
                  <a:spcPct val="0"/>
                </a:spcAft>
                <a:defRPr sz="600"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0"/>
              <a:endParaRPr lang="en-GB" altLang="en-US" sz="656" b="0" dirty="0">
                <a:solidFill>
                  <a:srgbClr val="000000"/>
                </a:solidFill>
              </a:endParaRPr>
            </a:p>
          </p:txBody>
        </p:sp>
        <p:sp>
          <p:nvSpPr>
            <p:cNvPr id="10" name="Rectangle 279" hidden="1"/>
            <p:cNvSpPr>
              <a:spLocks noChangeArrowheads="1"/>
            </p:cNvSpPr>
            <p:nvPr userDrawn="1"/>
          </p:nvSpPr>
          <p:spPr bwMode="auto">
            <a:xfrm>
              <a:off x="6580398" y="4126758"/>
              <a:ext cx="5989397" cy="2577040"/>
            </a:xfrm>
            <a:prstGeom prst="rect">
              <a:avLst/>
            </a:prstGeom>
            <a:noFill/>
            <a:ln w="6350" algn="ctr">
              <a:solidFill>
                <a:schemeClr val="bg1">
                  <a:lumMod val="75000"/>
                </a:schemeClr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901700">
                <a:spcBef>
                  <a:spcPct val="50000"/>
                </a:spcBef>
                <a:defRPr sz="600"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>
                <a:spcBef>
                  <a:spcPct val="50000"/>
                </a:spcBef>
                <a:defRPr sz="600"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>
                <a:spcBef>
                  <a:spcPct val="50000"/>
                </a:spcBef>
                <a:defRPr sz="600"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>
                <a:spcBef>
                  <a:spcPct val="50000"/>
                </a:spcBef>
                <a:defRPr sz="600"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>
                <a:spcBef>
                  <a:spcPct val="50000"/>
                </a:spcBef>
                <a:defRPr sz="600"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algn="ctr" defTabSz="901700" eaLnBrk="0" fontAlgn="base" hangingPunct="0">
                <a:spcBef>
                  <a:spcPct val="50000"/>
                </a:spcBef>
                <a:spcAft>
                  <a:spcPct val="0"/>
                </a:spcAft>
                <a:defRPr sz="600"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algn="ctr" defTabSz="901700" eaLnBrk="0" fontAlgn="base" hangingPunct="0">
                <a:spcBef>
                  <a:spcPct val="50000"/>
                </a:spcBef>
                <a:spcAft>
                  <a:spcPct val="0"/>
                </a:spcAft>
                <a:defRPr sz="600"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algn="ctr" defTabSz="901700" eaLnBrk="0" fontAlgn="base" hangingPunct="0">
                <a:spcBef>
                  <a:spcPct val="50000"/>
                </a:spcBef>
                <a:spcAft>
                  <a:spcPct val="0"/>
                </a:spcAft>
                <a:defRPr sz="600"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algn="ctr" defTabSz="901700" eaLnBrk="0" fontAlgn="base" hangingPunct="0">
                <a:spcBef>
                  <a:spcPct val="50000"/>
                </a:spcBef>
                <a:spcAft>
                  <a:spcPct val="0"/>
                </a:spcAft>
                <a:defRPr sz="600"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0"/>
              <a:endParaRPr lang="en-GB" altLang="en-US" sz="656" b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2" name="MSIPCMContentMarking" descr="{&quot;HashCode&quot;:-273240658,&quot;Placement&quot;:&quot;Footer&quot;,&quot;Top&quot;:519.343,&quot;Left&quot;:448.820251,&quot;SlideWidth&quot;:960,&quot;SlideHeight&quot;:540}"/>
          <p:cNvSpPr txBox="1"/>
          <p:nvPr userDrawn="1"/>
        </p:nvSpPr>
        <p:spPr>
          <a:xfrm>
            <a:off x="5700017" y="6595656"/>
            <a:ext cx="791966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1903030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hf hdr="0" dt="0"/>
  <p:txStyles>
    <p:titleStyle>
      <a:lvl1pPr algn="l" defTabSz="1102012" rtl="0" eaLnBrk="0" fontAlgn="base" hangingPunct="1">
        <a:lnSpc>
          <a:spcPct val="90000"/>
        </a:lnSpc>
        <a:spcBef>
          <a:spcPct val="0"/>
        </a:spcBef>
        <a:spcAft>
          <a:spcPct val="0"/>
        </a:spcAft>
        <a:defRPr sz="1688" b="0" baseline="0">
          <a:solidFill>
            <a:schemeClr val="tx1"/>
          </a:solidFill>
          <a:latin typeface="Univers Next for HSBC Medium" panose="020B0603030202020203" pitchFamily="34" charset="0"/>
          <a:ea typeface="SimHei"/>
          <a:cs typeface="+mj-cs"/>
        </a:defRPr>
      </a:lvl1pPr>
      <a:lvl2pPr algn="l" defTabSz="110201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80">
          <a:solidFill>
            <a:schemeClr val="tx2"/>
          </a:solidFill>
          <a:latin typeface="Arial" charset="0"/>
          <a:cs typeface="Arial" charset="0"/>
        </a:defRPr>
      </a:lvl2pPr>
      <a:lvl3pPr algn="l" defTabSz="110201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80">
          <a:solidFill>
            <a:schemeClr val="tx2"/>
          </a:solidFill>
          <a:latin typeface="Arial" charset="0"/>
          <a:cs typeface="Arial" charset="0"/>
        </a:defRPr>
      </a:lvl3pPr>
      <a:lvl4pPr algn="l" defTabSz="110201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80">
          <a:solidFill>
            <a:schemeClr val="tx2"/>
          </a:solidFill>
          <a:latin typeface="Arial" charset="0"/>
          <a:cs typeface="Arial" charset="0"/>
        </a:defRPr>
      </a:lvl4pPr>
      <a:lvl5pPr algn="l" defTabSz="110201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80">
          <a:solidFill>
            <a:schemeClr val="tx2"/>
          </a:solidFill>
          <a:latin typeface="Arial" charset="0"/>
          <a:cs typeface="Arial" charset="0"/>
        </a:defRPr>
      </a:lvl5pPr>
      <a:lvl6pPr marL="432397" algn="l" defTabSz="1049464" rtl="0" eaLnBrk="1" fontAlgn="base" hangingPunct="1">
        <a:spcBef>
          <a:spcPct val="0"/>
        </a:spcBef>
        <a:spcAft>
          <a:spcPct val="0"/>
        </a:spcAft>
        <a:defRPr sz="2270">
          <a:solidFill>
            <a:schemeClr val="accent1"/>
          </a:solidFill>
          <a:latin typeface="Arial" charset="0"/>
          <a:cs typeface="Arial" charset="0"/>
        </a:defRPr>
      </a:lvl6pPr>
      <a:lvl7pPr marL="864794" algn="l" defTabSz="1049464" rtl="0" eaLnBrk="1" fontAlgn="base" hangingPunct="1">
        <a:spcBef>
          <a:spcPct val="0"/>
        </a:spcBef>
        <a:spcAft>
          <a:spcPct val="0"/>
        </a:spcAft>
        <a:defRPr sz="2270">
          <a:solidFill>
            <a:schemeClr val="accent1"/>
          </a:solidFill>
          <a:latin typeface="Arial" charset="0"/>
          <a:cs typeface="Arial" charset="0"/>
        </a:defRPr>
      </a:lvl7pPr>
      <a:lvl8pPr marL="1297191" algn="l" defTabSz="1049464" rtl="0" eaLnBrk="1" fontAlgn="base" hangingPunct="1">
        <a:spcBef>
          <a:spcPct val="0"/>
        </a:spcBef>
        <a:spcAft>
          <a:spcPct val="0"/>
        </a:spcAft>
        <a:defRPr sz="2270">
          <a:solidFill>
            <a:schemeClr val="accent1"/>
          </a:solidFill>
          <a:latin typeface="Arial" charset="0"/>
          <a:cs typeface="Arial" charset="0"/>
        </a:defRPr>
      </a:lvl8pPr>
      <a:lvl9pPr marL="1729587" algn="l" defTabSz="1049464" rtl="0" eaLnBrk="1" fontAlgn="base" hangingPunct="1">
        <a:spcBef>
          <a:spcPct val="0"/>
        </a:spcBef>
        <a:spcAft>
          <a:spcPct val="0"/>
        </a:spcAft>
        <a:defRPr sz="2270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0" indent="0" algn="l" defTabSz="852783" rtl="0" eaLnBrk="1" fontAlgn="base" hangingPunct="1">
        <a:spcBef>
          <a:spcPts val="189"/>
        </a:spcBef>
        <a:spcAft>
          <a:spcPct val="0"/>
        </a:spcAft>
        <a:buClr>
          <a:schemeClr val="tx2"/>
        </a:buClr>
        <a:buFont typeface="Symbol" pitchFamily="18" charset="2"/>
        <a:buNone/>
        <a:defRPr lang="en-GB" altLang="zh-TW" sz="1324" baseline="0" dirty="0" smtClean="0">
          <a:solidFill>
            <a:schemeClr val="tx1"/>
          </a:solidFill>
          <a:latin typeface="+mn-lt"/>
          <a:ea typeface="SimHei"/>
          <a:cs typeface="+mn-cs"/>
        </a:defRPr>
      </a:lvl1pPr>
      <a:lvl2pPr marL="216199" indent="-216199" algn="l" defTabSz="852783" rtl="0" eaLnBrk="1" fontAlgn="base" hangingPunct="1">
        <a:spcBef>
          <a:spcPts val="189"/>
        </a:spcBef>
        <a:spcAft>
          <a:spcPct val="0"/>
        </a:spcAft>
        <a:buClr>
          <a:srgbClr val="DB0011"/>
        </a:buClr>
        <a:buFont typeface="Wingdings 2" panose="05020102010507070707" pitchFamily="18" charset="2"/>
        <a:buChar char="®"/>
        <a:defRPr lang="en-GB" altLang="zh-TW" sz="1324" baseline="0" dirty="0" smtClean="0">
          <a:solidFill>
            <a:schemeClr val="tx1"/>
          </a:solidFill>
          <a:latin typeface="+mn-lt"/>
          <a:ea typeface="SimHei"/>
          <a:cs typeface="+mn-cs"/>
        </a:defRPr>
      </a:lvl2pPr>
      <a:lvl3pPr marL="436901" indent="-220703" algn="l" defTabSz="852783" rtl="0" eaLnBrk="1" fontAlgn="base" hangingPunct="1">
        <a:spcBef>
          <a:spcPts val="189"/>
        </a:spcBef>
        <a:spcAft>
          <a:spcPct val="0"/>
        </a:spcAft>
        <a:buClr>
          <a:srgbClr val="DB0011"/>
        </a:buClr>
        <a:buFont typeface="Wingdings 2" panose="05020102010507070707" pitchFamily="18" charset="2"/>
        <a:buChar char=""/>
        <a:defRPr lang="en-GB" altLang="zh-TW" sz="1135" baseline="0" dirty="0" smtClean="0">
          <a:solidFill>
            <a:schemeClr val="tx1"/>
          </a:solidFill>
          <a:latin typeface="+mn-lt"/>
          <a:ea typeface="SimHei"/>
          <a:cs typeface="+mn-cs"/>
        </a:defRPr>
      </a:lvl3pPr>
      <a:lvl4pPr marL="647094" indent="-210193" algn="l" defTabSz="852783" rtl="0" eaLnBrk="1" fontAlgn="base" hangingPunct="1">
        <a:spcBef>
          <a:spcPts val="189"/>
        </a:spcBef>
        <a:spcAft>
          <a:spcPct val="0"/>
        </a:spcAft>
        <a:buClr>
          <a:srgbClr val="DB0011"/>
        </a:buClr>
        <a:buFont typeface="Helvetica Neue for HSBC Lt" panose="020B0404020202020204" pitchFamily="34" charset="0"/>
        <a:buChar char="–"/>
        <a:defRPr lang="en-GB" altLang="zh-TW" sz="946" baseline="0" dirty="0" smtClean="0">
          <a:solidFill>
            <a:schemeClr val="tx1"/>
          </a:solidFill>
          <a:latin typeface="+mn-lt"/>
          <a:ea typeface="SimHei"/>
          <a:cs typeface="+mn-cs"/>
        </a:defRPr>
      </a:lvl4pPr>
      <a:lvl5pPr marL="864794" indent="-217701" algn="l" defTabSz="1102012" rtl="0" eaLnBrk="1" fontAlgn="base" hangingPunct="1">
        <a:spcBef>
          <a:spcPts val="189"/>
        </a:spcBef>
        <a:spcAft>
          <a:spcPct val="0"/>
        </a:spcAft>
        <a:buClr>
          <a:srgbClr val="DB0011"/>
        </a:buClr>
        <a:buFont typeface="Helvetica Neue for HSBC Lt" panose="020B0404020202020204" pitchFamily="34" charset="0"/>
        <a:buChar char="–"/>
        <a:defRPr lang="en-GB" altLang="zh-TW" sz="851" dirty="0">
          <a:solidFill>
            <a:schemeClr val="tx1"/>
          </a:solidFill>
          <a:latin typeface="+mn-lt"/>
          <a:ea typeface="SimHei"/>
          <a:cs typeface="+mn-cs"/>
        </a:defRPr>
      </a:lvl5pPr>
      <a:lvl6pPr marL="1460842" indent="-201185" algn="l" defTabSz="104946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 New Roman" pitchFamily="18" charset="0"/>
        <a:buChar char="–"/>
        <a:defRPr sz="757">
          <a:solidFill>
            <a:schemeClr val="tx1"/>
          </a:solidFill>
          <a:latin typeface="+mn-lt"/>
          <a:cs typeface="+mn-cs"/>
        </a:defRPr>
      </a:lvl6pPr>
      <a:lvl7pPr marL="1893238" indent="-201185" algn="l" defTabSz="104946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 New Roman" pitchFamily="18" charset="0"/>
        <a:buChar char="–"/>
        <a:defRPr sz="757">
          <a:solidFill>
            <a:schemeClr val="tx1"/>
          </a:solidFill>
          <a:latin typeface="+mn-lt"/>
          <a:cs typeface="+mn-cs"/>
        </a:defRPr>
      </a:lvl7pPr>
      <a:lvl8pPr marL="2325636" indent="-201185" algn="l" defTabSz="104946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 New Roman" pitchFamily="18" charset="0"/>
        <a:buChar char="–"/>
        <a:defRPr sz="757">
          <a:solidFill>
            <a:schemeClr val="tx1"/>
          </a:solidFill>
          <a:latin typeface="+mn-lt"/>
          <a:cs typeface="+mn-cs"/>
        </a:defRPr>
      </a:lvl8pPr>
      <a:lvl9pPr marL="2758032" indent="-201185" algn="l" defTabSz="104946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 New Roman" pitchFamily="18" charset="0"/>
        <a:buChar char="–"/>
        <a:defRPr sz="757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864794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1pPr>
      <a:lvl2pPr marL="432397" algn="l" defTabSz="864794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2pPr>
      <a:lvl3pPr marL="864794" algn="l" defTabSz="864794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3pPr>
      <a:lvl4pPr marL="1297191" algn="l" defTabSz="864794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4pPr>
      <a:lvl5pPr marL="1729587" algn="l" defTabSz="864794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5pPr>
      <a:lvl6pPr marL="2161985" algn="l" defTabSz="864794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6pPr>
      <a:lvl7pPr marL="2594381" algn="l" defTabSz="864794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7pPr>
      <a:lvl8pPr marL="3026779" algn="l" defTabSz="864794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8pPr>
      <a:lvl9pPr marL="3459175" algn="l" defTabSz="864794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608">
          <p15:clr>
            <a:srgbClr val="F26B43"/>
          </p15:clr>
        </p15:guide>
        <p15:guide id="2" orient="horz">
          <p15:clr>
            <a:srgbClr val="F26B43"/>
          </p15:clr>
        </p15:guide>
        <p15:guide id="3" pos="8191">
          <p15:clr>
            <a:srgbClr val="F26B43"/>
          </p15:clr>
        </p15:guide>
        <p15:guide id="4" pos="546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674522-E6B6-2FA1-3DA0-F33521DCE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B1941B-EB08-125A-E9A9-C81757504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D9EF96-C01E-FCE5-A5F8-0D93D09AD7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7BBC0-E6D5-48FD-80CC-124E49219457}" type="datetimeFigureOut">
              <a:rPr lang="en-GB" smtClean="0"/>
              <a:t>08/09/2024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8ACD8-4566-E492-2200-D4329BF042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CBE5D-F045-E6C9-358F-7E3682F38E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DBED6-938E-4BE1-BC5A-B3F9B327943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MSIPCMContentMarking" descr="{&quot;HashCode&quot;:-273240658,&quot;Placement&quot;:&quot;Footer&quot;,&quot;Top&quot;:519.343,&quot;Left&quot;:448.820251,&quot;SlideWidth&quot;:960,&quot;SlideHeight&quot;:540}">
            <a:extLst>
              <a:ext uri="{FF2B5EF4-FFF2-40B4-BE49-F238E27FC236}">
                <a16:creationId xmlns:a16="http://schemas.microsoft.com/office/drawing/2014/main" id="{40A4B89C-C043-6C59-2FFC-3246418CD9E2}"/>
              </a:ext>
            </a:extLst>
          </p:cNvPr>
          <p:cNvSpPr txBox="1"/>
          <p:nvPr userDrawn="1"/>
        </p:nvSpPr>
        <p:spPr>
          <a:xfrm>
            <a:off x="5700017" y="6595656"/>
            <a:ext cx="791966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3327743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2"/>
          <p:cNvSpPr>
            <a:spLocks noGrp="1"/>
          </p:cNvSpPr>
          <p:nvPr>
            <p:ph type="ftr" sz="quarter" idx="3"/>
          </p:nvPr>
        </p:nvSpPr>
        <p:spPr bwMode="gray">
          <a:xfrm>
            <a:off x="8981350" y="6347913"/>
            <a:ext cx="2721626" cy="160014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 altLang="zh-TW" sz="1176" b="0" i="0" kern="1200" smtClean="0">
                <a:solidFill>
                  <a:srgbClr val="D7D8D6"/>
                </a:solidFill>
                <a:latin typeface="+mj-lt"/>
                <a:ea typeface="SimHei"/>
                <a:cs typeface="Arial" charset="0"/>
              </a:defRPr>
            </a:lvl1pPr>
          </a:lstStyle>
          <a:p>
            <a:endParaRPr lang="en-US" dirty="0"/>
          </a:p>
        </p:txBody>
      </p:sp>
      <p:grpSp>
        <p:nvGrpSpPr>
          <p:cNvPr id="11" name="Background grid" hidden="1"/>
          <p:cNvGrpSpPr/>
          <p:nvPr userDrawn="1"/>
        </p:nvGrpSpPr>
        <p:grpSpPr>
          <a:xfrm>
            <a:off x="492758" y="415863"/>
            <a:ext cx="11213950" cy="5826598"/>
            <a:chOff x="419101" y="439737"/>
            <a:chExt cx="9537698" cy="6161088"/>
          </a:xfrm>
        </p:grpSpPr>
        <p:sp>
          <p:nvSpPr>
            <p:cNvPr id="12" name="Rectangle 446" hidden="1"/>
            <p:cNvSpPr>
              <a:spLocks noChangeArrowheads="1"/>
            </p:cNvSpPr>
            <p:nvPr/>
          </p:nvSpPr>
          <p:spPr bwMode="auto">
            <a:xfrm>
              <a:off x="8805991" y="439737"/>
              <a:ext cx="1150808" cy="576263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321" tIns="45162" rIns="90321" bIns="45162" anchor="ctr"/>
            <a:lstStyle>
              <a:lvl1pPr defTabSz="9017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9017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9017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9017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9017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defTabSz="9017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defTabSz="9017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defTabSz="9017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defTabSz="9017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lnSpc>
                  <a:spcPts val="823"/>
                </a:lnSpc>
                <a:defRPr/>
              </a:pPr>
              <a:r>
                <a:rPr lang="en-GB" altLang="en-US" sz="941" b="0">
                  <a:solidFill>
                    <a:schemeClr val="bg1">
                      <a:lumMod val="75000"/>
                    </a:schemeClr>
                  </a:solidFill>
                </a:rPr>
                <a:t>Third party logo</a:t>
              </a:r>
            </a:p>
          </p:txBody>
        </p:sp>
        <p:sp>
          <p:nvSpPr>
            <p:cNvPr id="13" name="Rectangle 204" hidden="1"/>
            <p:cNvSpPr>
              <a:spLocks noChangeArrowheads="1"/>
            </p:cNvSpPr>
            <p:nvPr userDrawn="1"/>
          </p:nvSpPr>
          <p:spPr bwMode="auto">
            <a:xfrm>
              <a:off x="419101" y="1333501"/>
              <a:ext cx="4673509" cy="2543555"/>
            </a:xfrm>
            <a:prstGeom prst="rect">
              <a:avLst/>
            </a:prstGeom>
            <a:noFill/>
            <a:ln w="6350" algn="ctr">
              <a:solidFill>
                <a:srgbClr val="A5A6A9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defRPr/>
              </a:pPr>
              <a:endParaRPr lang="en-US" altLang="en-US" sz="1411"/>
            </a:p>
          </p:txBody>
        </p:sp>
        <p:sp>
          <p:nvSpPr>
            <p:cNvPr id="14" name="Rectangle 206" hidden="1"/>
            <p:cNvSpPr>
              <a:spLocks noChangeArrowheads="1"/>
            </p:cNvSpPr>
            <p:nvPr userDrawn="1"/>
          </p:nvSpPr>
          <p:spPr bwMode="auto">
            <a:xfrm>
              <a:off x="419101" y="4059936"/>
              <a:ext cx="4673509" cy="2540889"/>
            </a:xfrm>
            <a:prstGeom prst="rect">
              <a:avLst/>
            </a:prstGeom>
            <a:noFill/>
            <a:ln w="6350" algn="ctr">
              <a:solidFill>
                <a:srgbClr val="A5A6A9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defRPr/>
              </a:pPr>
              <a:endParaRPr lang="en-US" altLang="en-US" sz="1411"/>
            </a:p>
          </p:txBody>
        </p:sp>
        <p:sp>
          <p:nvSpPr>
            <p:cNvPr id="15" name="Rectangle 223" hidden="1"/>
            <p:cNvSpPr>
              <a:spLocks noChangeArrowheads="1"/>
            </p:cNvSpPr>
            <p:nvPr userDrawn="1"/>
          </p:nvSpPr>
          <p:spPr bwMode="auto">
            <a:xfrm>
              <a:off x="5280548" y="1333501"/>
              <a:ext cx="4671361" cy="2543555"/>
            </a:xfrm>
            <a:prstGeom prst="rect">
              <a:avLst/>
            </a:prstGeom>
            <a:noFill/>
            <a:ln w="6350" algn="ctr">
              <a:solidFill>
                <a:srgbClr val="A5A6A9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defRPr/>
              </a:pPr>
              <a:endParaRPr lang="en-US" altLang="en-US" sz="1411"/>
            </a:p>
          </p:txBody>
        </p:sp>
        <p:sp>
          <p:nvSpPr>
            <p:cNvPr id="16" name="Rectangle 224" hidden="1"/>
            <p:cNvSpPr>
              <a:spLocks noChangeArrowheads="1"/>
            </p:cNvSpPr>
            <p:nvPr userDrawn="1"/>
          </p:nvSpPr>
          <p:spPr bwMode="auto">
            <a:xfrm>
              <a:off x="5280548" y="4059936"/>
              <a:ext cx="4671361" cy="2540889"/>
            </a:xfrm>
            <a:prstGeom prst="rect">
              <a:avLst/>
            </a:prstGeom>
            <a:noFill/>
            <a:ln w="6350" algn="ctr">
              <a:solidFill>
                <a:srgbClr val="A5A6A9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defRPr/>
              </a:pPr>
              <a:endParaRPr lang="en-US" altLang="en-US" sz="1411"/>
            </a:p>
          </p:txBody>
        </p:sp>
      </p:grpSp>
      <p:cxnSp>
        <p:nvCxnSpPr>
          <p:cNvPr id="18" name="Straight Connector 17"/>
          <p:cNvCxnSpPr/>
          <p:nvPr userDrawn="1"/>
        </p:nvCxnSpPr>
        <p:spPr bwMode="auto">
          <a:xfrm>
            <a:off x="375793" y="686012"/>
            <a:ext cx="11440414" cy="19043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MSIPCMContentMarking" descr="{&quot;HashCode&quot;:-273240658,&quot;Placement&quot;:&quot;Footer&quot;,&quot;Top&quot;:519.343,&quot;Left&quot;:448.820251,&quot;SlideWidth&quot;:960,&quot;SlideHeight&quot;:540}">
            <a:extLst>
              <a:ext uri="{FF2B5EF4-FFF2-40B4-BE49-F238E27FC236}">
                <a16:creationId xmlns:a16="http://schemas.microsoft.com/office/drawing/2014/main" id="{248B6BB4-3589-1BAE-B224-FD24D4244DAE}"/>
              </a:ext>
            </a:extLst>
          </p:cNvPr>
          <p:cNvSpPr txBox="1"/>
          <p:nvPr userDrawn="1"/>
        </p:nvSpPr>
        <p:spPr>
          <a:xfrm>
            <a:off x="5700017" y="6595656"/>
            <a:ext cx="791966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17388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</p:sldLayoutIdLst>
  <p:hf sldNum="0" hdr="0" dt="0"/>
  <p:txStyles>
    <p:titleStyle>
      <a:lvl1pPr algn="l" defTabSz="13700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16" b="1" baseline="0">
          <a:solidFill>
            <a:schemeClr val="tx1"/>
          </a:solidFill>
          <a:latin typeface="+mj-lt"/>
          <a:ea typeface="SimHei"/>
          <a:cs typeface="+mj-cs"/>
        </a:defRPr>
      </a:lvl1pPr>
      <a:lvl2pPr algn="l" defTabSz="13700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86">
          <a:solidFill>
            <a:schemeClr val="tx2"/>
          </a:solidFill>
          <a:latin typeface="Arial" charset="0"/>
          <a:cs typeface="Arial" charset="0"/>
        </a:defRPr>
      </a:lvl2pPr>
      <a:lvl3pPr algn="l" defTabSz="13700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86">
          <a:solidFill>
            <a:schemeClr val="tx2"/>
          </a:solidFill>
          <a:latin typeface="Arial" charset="0"/>
          <a:cs typeface="Arial" charset="0"/>
        </a:defRPr>
      </a:lvl3pPr>
      <a:lvl4pPr algn="l" defTabSz="13700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86">
          <a:solidFill>
            <a:schemeClr val="tx2"/>
          </a:solidFill>
          <a:latin typeface="Arial" charset="0"/>
          <a:cs typeface="Arial" charset="0"/>
        </a:defRPr>
      </a:lvl4pPr>
      <a:lvl5pPr algn="l" defTabSz="13700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86">
          <a:solidFill>
            <a:schemeClr val="tx2"/>
          </a:solidFill>
          <a:latin typeface="Arial" charset="0"/>
          <a:cs typeface="Arial" charset="0"/>
        </a:defRPr>
      </a:lvl5pPr>
      <a:lvl6pPr marL="537571" algn="l" defTabSz="1304729" rtl="0" fontAlgn="base">
        <a:spcBef>
          <a:spcPct val="0"/>
        </a:spcBef>
        <a:spcAft>
          <a:spcPct val="0"/>
        </a:spcAft>
        <a:defRPr sz="2822">
          <a:solidFill>
            <a:schemeClr val="accent1"/>
          </a:solidFill>
          <a:latin typeface="Arial" charset="0"/>
          <a:cs typeface="Arial" charset="0"/>
        </a:defRPr>
      </a:lvl6pPr>
      <a:lvl7pPr marL="1075142" algn="l" defTabSz="1304729" rtl="0" fontAlgn="base">
        <a:spcBef>
          <a:spcPct val="0"/>
        </a:spcBef>
        <a:spcAft>
          <a:spcPct val="0"/>
        </a:spcAft>
        <a:defRPr sz="2822">
          <a:solidFill>
            <a:schemeClr val="accent1"/>
          </a:solidFill>
          <a:latin typeface="Arial" charset="0"/>
          <a:cs typeface="Arial" charset="0"/>
        </a:defRPr>
      </a:lvl7pPr>
      <a:lvl8pPr marL="1612712" algn="l" defTabSz="1304729" rtl="0" fontAlgn="base">
        <a:spcBef>
          <a:spcPct val="0"/>
        </a:spcBef>
        <a:spcAft>
          <a:spcPct val="0"/>
        </a:spcAft>
        <a:defRPr sz="2822">
          <a:solidFill>
            <a:schemeClr val="accent1"/>
          </a:solidFill>
          <a:latin typeface="Arial" charset="0"/>
          <a:cs typeface="Arial" charset="0"/>
        </a:defRPr>
      </a:lvl8pPr>
      <a:lvl9pPr marL="2150283" algn="l" defTabSz="1304729" rtl="0" fontAlgn="base">
        <a:spcBef>
          <a:spcPct val="0"/>
        </a:spcBef>
        <a:spcAft>
          <a:spcPct val="0"/>
        </a:spcAft>
        <a:defRPr sz="2822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0" indent="0" algn="l" defTabSz="1060209" rtl="0" eaLnBrk="0" fontAlgn="base" hangingPunct="0">
        <a:spcBef>
          <a:spcPts val="235"/>
        </a:spcBef>
        <a:spcAft>
          <a:spcPct val="0"/>
        </a:spcAft>
        <a:buClr>
          <a:schemeClr val="tx2"/>
        </a:buClr>
        <a:buFont typeface="Symbol" pitchFamily="18" charset="2"/>
        <a:buNone/>
        <a:defRPr lang="en-GB" altLang="zh-TW" sz="1646" baseline="0" dirty="0" smtClean="0">
          <a:solidFill>
            <a:schemeClr val="tx1"/>
          </a:solidFill>
          <a:latin typeface="+mn-lt"/>
          <a:ea typeface="SimHei"/>
          <a:cs typeface="+mn-cs"/>
        </a:defRPr>
      </a:lvl1pPr>
      <a:lvl2pPr marL="268785" indent="-268785" algn="l" defTabSz="1060209" rtl="0" eaLnBrk="0" fontAlgn="base" hangingPunct="0">
        <a:spcBef>
          <a:spcPts val="235"/>
        </a:spcBef>
        <a:spcAft>
          <a:spcPct val="0"/>
        </a:spcAft>
        <a:buClr>
          <a:schemeClr val="accent1"/>
        </a:buClr>
        <a:buSzPct val="90000"/>
        <a:buFont typeface="Wingdings" panose="05000000000000000000" pitchFamily="2" charset="2"/>
        <a:buChar char="u"/>
        <a:defRPr lang="en-GB" altLang="zh-TW" sz="1646" baseline="0" dirty="0" smtClean="0">
          <a:solidFill>
            <a:schemeClr val="tx1"/>
          </a:solidFill>
          <a:latin typeface="+mn-lt"/>
          <a:ea typeface="SimHei"/>
          <a:cs typeface="+mn-cs"/>
        </a:defRPr>
      </a:lvl2pPr>
      <a:lvl3pPr marL="543171" indent="-274385" algn="l" defTabSz="1060209" rtl="0" eaLnBrk="0" fontAlgn="base" hangingPunct="0">
        <a:spcBef>
          <a:spcPts val="235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"/>
        <a:defRPr lang="en-GB" altLang="zh-TW" sz="1411" baseline="0" dirty="0" smtClean="0">
          <a:solidFill>
            <a:schemeClr val="tx1"/>
          </a:solidFill>
          <a:latin typeface="+mn-lt"/>
          <a:ea typeface="SimHei"/>
          <a:cs typeface="+mn-cs"/>
        </a:defRPr>
      </a:lvl3pPr>
      <a:lvl4pPr marL="804490" indent="-261319" algn="l" defTabSz="1060209" rtl="0" eaLnBrk="0" fontAlgn="base" hangingPunct="0">
        <a:spcBef>
          <a:spcPts val="235"/>
        </a:spcBef>
        <a:spcAft>
          <a:spcPct val="0"/>
        </a:spcAft>
        <a:buClr>
          <a:schemeClr val="accent1"/>
        </a:buClr>
        <a:buFont typeface="Helvetica Neue for HSBC Lt" panose="020B0404020202020204" pitchFamily="34" charset="0"/>
        <a:buChar char="–"/>
        <a:defRPr lang="en-GB" altLang="zh-TW" sz="1176" baseline="0" dirty="0" smtClean="0">
          <a:solidFill>
            <a:schemeClr val="tx1"/>
          </a:solidFill>
          <a:latin typeface="+mn-lt"/>
          <a:ea typeface="SimHei"/>
          <a:cs typeface="+mn-cs"/>
        </a:defRPr>
      </a:lvl4pPr>
      <a:lvl5pPr marL="1075142" indent="-270653" algn="l" defTabSz="1370058" rtl="0" eaLnBrk="0" fontAlgn="base" hangingPunct="0">
        <a:spcBef>
          <a:spcPts val="235"/>
        </a:spcBef>
        <a:spcAft>
          <a:spcPct val="0"/>
        </a:spcAft>
        <a:buClr>
          <a:schemeClr val="accent1"/>
        </a:buClr>
        <a:buFont typeface="Helvetica Neue for HSBC Lt" panose="020B0404020202020204" pitchFamily="34" charset="0"/>
        <a:buChar char="–"/>
        <a:defRPr lang="en-GB" altLang="zh-TW" sz="1058" dirty="0">
          <a:solidFill>
            <a:schemeClr val="tx1"/>
          </a:solidFill>
          <a:latin typeface="+mn-lt"/>
          <a:ea typeface="SimHei"/>
          <a:cs typeface="+mn-cs"/>
        </a:defRPr>
      </a:lvl5pPr>
      <a:lvl6pPr marL="1816168" indent="-250120" algn="l" defTabSz="1304729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 New Roman" pitchFamily="18" charset="0"/>
        <a:buChar char="–"/>
        <a:defRPr sz="941">
          <a:solidFill>
            <a:schemeClr val="tx1"/>
          </a:solidFill>
          <a:latin typeface="+mn-lt"/>
          <a:cs typeface="+mn-cs"/>
        </a:defRPr>
      </a:lvl6pPr>
      <a:lvl7pPr marL="2353739" indent="-250120" algn="l" defTabSz="1304729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 New Roman" pitchFamily="18" charset="0"/>
        <a:buChar char="–"/>
        <a:defRPr sz="941">
          <a:solidFill>
            <a:schemeClr val="tx1"/>
          </a:solidFill>
          <a:latin typeface="+mn-lt"/>
          <a:cs typeface="+mn-cs"/>
        </a:defRPr>
      </a:lvl7pPr>
      <a:lvl8pPr marL="2891309" indent="-250120" algn="l" defTabSz="1304729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 New Roman" pitchFamily="18" charset="0"/>
        <a:buChar char="–"/>
        <a:defRPr sz="941">
          <a:solidFill>
            <a:schemeClr val="tx1"/>
          </a:solidFill>
          <a:latin typeface="+mn-lt"/>
          <a:cs typeface="+mn-cs"/>
        </a:defRPr>
      </a:lvl8pPr>
      <a:lvl9pPr marL="3428880" indent="-250120" algn="l" defTabSz="1304729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 New Roman" pitchFamily="18" charset="0"/>
        <a:buChar char="–"/>
        <a:defRPr sz="94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075142" rtl="0" eaLnBrk="1" latinLnBrk="0" hangingPunct="1">
        <a:defRPr sz="2116" kern="1200">
          <a:solidFill>
            <a:schemeClr val="tx1"/>
          </a:solidFill>
          <a:latin typeface="+mn-lt"/>
          <a:ea typeface="+mn-ea"/>
          <a:cs typeface="+mn-cs"/>
        </a:defRPr>
      </a:lvl1pPr>
      <a:lvl2pPr marL="537571" algn="l" defTabSz="1075142" rtl="0" eaLnBrk="1" latinLnBrk="0" hangingPunct="1">
        <a:defRPr sz="2116" kern="1200">
          <a:solidFill>
            <a:schemeClr val="tx1"/>
          </a:solidFill>
          <a:latin typeface="+mn-lt"/>
          <a:ea typeface="+mn-ea"/>
          <a:cs typeface="+mn-cs"/>
        </a:defRPr>
      </a:lvl2pPr>
      <a:lvl3pPr marL="1075142" algn="l" defTabSz="1075142" rtl="0" eaLnBrk="1" latinLnBrk="0" hangingPunct="1">
        <a:defRPr sz="2116" kern="1200">
          <a:solidFill>
            <a:schemeClr val="tx1"/>
          </a:solidFill>
          <a:latin typeface="+mn-lt"/>
          <a:ea typeface="+mn-ea"/>
          <a:cs typeface="+mn-cs"/>
        </a:defRPr>
      </a:lvl3pPr>
      <a:lvl4pPr marL="1612712" algn="l" defTabSz="1075142" rtl="0" eaLnBrk="1" latinLnBrk="0" hangingPunct="1">
        <a:defRPr sz="2116" kern="1200">
          <a:solidFill>
            <a:schemeClr val="tx1"/>
          </a:solidFill>
          <a:latin typeface="+mn-lt"/>
          <a:ea typeface="+mn-ea"/>
          <a:cs typeface="+mn-cs"/>
        </a:defRPr>
      </a:lvl4pPr>
      <a:lvl5pPr marL="2150283" algn="l" defTabSz="1075142" rtl="0" eaLnBrk="1" latinLnBrk="0" hangingPunct="1">
        <a:defRPr sz="2116" kern="1200">
          <a:solidFill>
            <a:schemeClr val="tx1"/>
          </a:solidFill>
          <a:latin typeface="+mn-lt"/>
          <a:ea typeface="+mn-ea"/>
          <a:cs typeface="+mn-cs"/>
        </a:defRPr>
      </a:lvl5pPr>
      <a:lvl6pPr marL="2687853" algn="l" defTabSz="1075142" rtl="0" eaLnBrk="1" latinLnBrk="0" hangingPunct="1">
        <a:defRPr sz="2116" kern="1200">
          <a:solidFill>
            <a:schemeClr val="tx1"/>
          </a:solidFill>
          <a:latin typeface="+mn-lt"/>
          <a:ea typeface="+mn-ea"/>
          <a:cs typeface="+mn-cs"/>
        </a:defRPr>
      </a:lvl6pPr>
      <a:lvl7pPr marL="3225424" algn="l" defTabSz="1075142" rtl="0" eaLnBrk="1" latinLnBrk="0" hangingPunct="1">
        <a:defRPr sz="2116" kern="1200">
          <a:solidFill>
            <a:schemeClr val="tx1"/>
          </a:solidFill>
          <a:latin typeface="+mn-lt"/>
          <a:ea typeface="+mn-ea"/>
          <a:cs typeface="+mn-cs"/>
        </a:defRPr>
      </a:lvl7pPr>
      <a:lvl8pPr marL="3762994" algn="l" defTabSz="1075142" rtl="0" eaLnBrk="1" latinLnBrk="0" hangingPunct="1">
        <a:defRPr sz="2116" kern="1200">
          <a:solidFill>
            <a:schemeClr val="tx1"/>
          </a:solidFill>
          <a:latin typeface="+mn-lt"/>
          <a:ea typeface="+mn-ea"/>
          <a:cs typeface="+mn-cs"/>
        </a:defRPr>
      </a:lvl8pPr>
      <a:lvl9pPr marL="4300565" algn="l" defTabSz="1075142" rtl="0" eaLnBrk="1" latinLnBrk="0" hangingPunct="1">
        <a:defRPr sz="2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59.svg"/><Relationship Id="rId18" Type="http://schemas.openxmlformats.org/officeDocument/2006/relationships/image" Target="../media/image62.png"/><Relationship Id="rId3" Type="http://schemas.openxmlformats.org/officeDocument/2006/relationships/image" Target="../media/image35.png"/><Relationship Id="rId7" Type="http://schemas.openxmlformats.org/officeDocument/2006/relationships/image" Target="../media/image55.svg"/><Relationship Id="rId12" Type="http://schemas.openxmlformats.org/officeDocument/2006/relationships/image" Target="../media/image58.png"/><Relationship Id="rId17" Type="http://schemas.openxmlformats.org/officeDocument/2006/relationships/image" Target="../media/image61.sv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60.png"/><Relationship Id="rId20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37.svg"/><Relationship Id="rId5" Type="http://schemas.openxmlformats.org/officeDocument/2006/relationships/image" Target="../media/image53.svg"/><Relationship Id="rId15" Type="http://schemas.openxmlformats.org/officeDocument/2006/relationships/image" Target="../media/image46.svg"/><Relationship Id="rId10" Type="http://schemas.openxmlformats.org/officeDocument/2006/relationships/image" Target="../media/image36.png"/><Relationship Id="rId19" Type="http://schemas.openxmlformats.org/officeDocument/2006/relationships/image" Target="../media/image63.svg"/><Relationship Id="rId4" Type="http://schemas.openxmlformats.org/officeDocument/2006/relationships/image" Target="../media/image52.png"/><Relationship Id="rId9" Type="http://schemas.openxmlformats.org/officeDocument/2006/relationships/image" Target="../media/image57.svg"/><Relationship Id="rId1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9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svg"/><Relationship Id="rId9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erson holding a phone to her ear&#10;&#10;Description automatically generated">
            <a:extLst>
              <a:ext uri="{FF2B5EF4-FFF2-40B4-BE49-F238E27FC236}">
                <a16:creationId xmlns:a16="http://schemas.microsoft.com/office/drawing/2014/main" id="{BF9F600D-DEA8-3EFD-C52D-9CFCEEB7C5C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236" b="10188"/>
          <a:stretch/>
        </p:blipFill>
        <p:spPr>
          <a:xfrm>
            <a:off x="-142446" y="1"/>
            <a:ext cx="12191804" cy="685799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7F293C2D-00D4-C1E1-E80A-F276664CF0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796800" y="604800"/>
            <a:ext cx="3213100" cy="1524000"/>
          </a:xfrm>
          <a:prstGeom prst="rect">
            <a:avLst/>
          </a:prstGeom>
        </p:spPr>
      </p:pic>
      <p:pic>
        <p:nvPicPr>
          <p:cNvPr id="6" name="Picture 5" descr="A couple of women sitting on a ledge&#10;&#10;Description automatically generated">
            <a:extLst>
              <a:ext uri="{FF2B5EF4-FFF2-40B4-BE49-F238E27FC236}">
                <a16:creationId xmlns:a16="http://schemas.microsoft.com/office/drawing/2014/main" id="{C76E3741-3A72-618C-9CC3-B4596A1C0AD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9332" y="5503333"/>
            <a:ext cx="4402667" cy="1357348"/>
          </a:xfrm>
          <a:prstGeom prst="rect">
            <a:avLst/>
          </a:prstGeom>
        </p:spPr>
      </p:pic>
      <p:sp>
        <p:nvSpPr>
          <p:cNvPr id="7" name="object 4">
            <a:extLst>
              <a:ext uri="{FF2B5EF4-FFF2-40B4-BE49-F238E27FC236}">
                <a16:creationId xmlns:a16="http://schemas.microsoft.com/office/drawing/2014/main" id="{06F2E9A5-3F9A-7409-2A89-2DD59341A85E}"/>
              </a:ext>
            </a:extLst>
          </p:cNvPr>
          <p:cNvSpPr txBox="1">
            <a:spLocks/>
          </p:cNvSpPr>
          <p:nvPr/>
        </p:nvSpPr>
        <p:spPr>
          <a:xfrm>
            <a:off x="7037108" y="2271713"/>
            <a:ext cx="5154892" cy="1674812"/>
          </a:xfrm>
          <a:prstGeom prst="rect">
            <a:avLst/>
          </a:prstGeom>
        </p:spPr>
        <p:txBody>
          <a:bodyPr vert="horz" wrap="square" lIns="0" tIns="12724" rIns="0" bIns="0" rtlCol="0" anchor="ctr">
            <a:noAutofit/>
          </a:bodyPr>
          <a:lstStyle>
            <a:lvl1pPr>
              <a:defRPr sz="3807" b="0" i="0">
                <a:solidFill>
                  <a:schemeClr val="bg1"/>
                </a:solidFill>
                <a:latin typeface="UniversNextforHSBC-Light"/>
                <a:ea typeface="+mj-ea"/>
                <a:cs typeface="UniversNextforHSBC-Light"/>
              </a:defRPr>
            </a:lvl1pPr>
          </a:lstStyle>
          <a:p>
            <a:pPr marL="12724"/>
            <a:r>
              <a:rPr lang="en-GB" sz="5000" kern="0" spc="-150" dirty="0">
                <a:solidFill>
                  <a:srgbClr val="000000"/>
                </a:solidFill>
                <a:latin typeface="Univers Next for HSBC Thin" panose="020B0303030202020203" pitchFamily="34" charset="77"/>
              </a:rPr>
              <a:t>Fraud</a:t>
            </a:r>
          </a:p>
          <a:p>
            <a:pPr marL="12724"/>
            <a:r>
              <a:rPr lang="en-GB" sz="5000" kern="0" spc="-150" dirty="0">
                <a:solidFill>
                  <a:srgbClr val="000000"/>
                </a:solidFill>
                <a:latin typeface="Univers Next for HSBC Thin" panose="020B0303030202020203" pitchFamily="34" charset="77"/>
              </a:rPr>
              <a:t>Bootcamp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68E203-45B4-332B-6CDC-290AC5AE68C1}"/>
              </a:ext>
            </a:extLst>
          </p:cNvPr>
          <p:cNvSpPr txBox="1"/>
          <p:nvPr/>
        </p:nvSpPr>
        <p:spPr>
          <a:xfrm>
            <a:off x="6983319" y="4231825"/>
            <a:ext cx="4817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spc="30" dirty="0">
                <a:solidFill>
                  <a:srgbClr val="000000"/>
                </a:solidFill>
                <a:latin typeface="Univers Next for HSBC Regular" panose="020B0503030202020203" pitchFamily="34" charset="0"/>
              </a:rPr>
              <a:t>Part 2: Fraud and Money Mules</a:t>
            </a:r>
            <a:endParaRPr lang="en-US" b="1" spc="30" dirty="0">
              <a:latin typeface="Univers Next for HSBC Regular" panose="020B05030302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519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roup 156">
            <a:extLst>
              <a:ext uri="{FF2B5EF4-FFF2-40B4-BE49-F238E27FC236}">
                <a16:creationId xmlns:a16="http://schemas.microsoft.com/office/drawing/2014/main" id="{70A43A90-E2BD-5A23-0544-2429D8C1A514}"/>
              </a:ext>
            </a:extLst>
          </p:cNvPr>
          <p:cNvGrpSpPr/>
          <p:nvPr/>
        </p:nvGrpSpPr>
        <p:grpSpPr>
          <a:xfrm>
            <a:off x="9211850" y="3308614"/>
            <a:ext cx="2806700" cy="2806700"/>
            <a:chOff x="9211850" y="3308614"/>
            <a:chExt cx="2806700" cy="2806700"/>
          </a:xfrm>
        </p:grpSpPr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5ECADDFC-AF16-3C37-2C48-56AE5858778F}"/>
                </a:ext>
              </a:extLst>
            </p:cNvPr>
            <p:cNvGrpSpPr/>
            <p:nvPr/>
          </p:nvGrpSpPr>
          <p:grpSpPr>
            <a:xfrm>
              <a:off x="9589200" y="3853609"/>
              <a:ext cx="2052000" cy="2232000"/>
              <a:chOff x="9589200" y="3853609"/>
              <a:chExt cx="2052000" cy="2232000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1728429C-F384-CF77-905F-E31F259BA12C}"/>
                  </a:ext>
                </a:extLst>
              </p:cNvPr>
              <p:cNvSpPr/>
              <p:nvPr/>
            </p:nvSpPr>
            <p:spPr>
              <a:xfrm>
                <a:off x="9589200" y="3853609"/>
                <a:ext cx="2052000" cy="2232000"/>
              </a:xfrm>
              <a:prstGeom prst="rect">
                <a:avLst/>
              </a:prstGeom>
              <a:solidFill>
                <a:srgbClr val="EDEDE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bject 7">
                <a:extLst>
                  <a:ext uri="{FF2B5EF4-FFF2-40B4-BE49-F238E27FC236}">
                    <a16:creationId xmlns:a16="http://schemas.microsoft.com/office/drawing/2014/main" id="{D35BFCF0-D09A-57AE-AA25-770AA3C8F07B}"/>
                  </a:ext>
                </a:extLst>
              </p:cNvPr>
              <p:cNvSpPr txBox="1"/>
              <p:nvPr/>
            </p:nvSpPr>
            <p:spPr>
              <a:xfrm>
                <a:off x="9589200" y="5500891"/>
                <a:ext cx="2052000" cy="45000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noAutofit/>
              </a:bodyPr>
              <a:lstStyle/>
              <a:p>
                <a:pPr algn="ctr">
                  <a:spcAft>
                    <a:spcPts val="1800"/>
                  </a:spcAft>
                  <a:buClr>
                    <a:srgbClr val="C00000"/>
                  </a:buClr>
                </a:pPr>
                <a:r>
                  <a:rPr lang="en-GB" sz="1300" dirty="0">
                    <a:latin typeface="Univers Next for HSBC Light" panose="020B0403030202020203" pitchFamily="34" charset="0"/>
                  </a:rPr>
                  <a:t>Fraudster may threaten you further</a:t>
                </a:r>
              </a:p>
            </p:txBody>
          </p:sp>
        </p:grpSp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06175CD9-F1C3-062B-E5AD-B32CD8C5F9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11850" y="3308614"/>
              <a:ext cx="2806700" cy="2806700"/>
            </a:xfrm>
            <a:prstGeom prst="rect">
              <a:avLst/>
            </a:prstGeom>
          </p:spPr>
        </p:pic>
      </p:grpSp>
      <p:sp>
        <p:nvSpPr>
          <p:cNvPr id="5" name="AutoShape 2" descr="The consequences of oversharing_Image">
            <a:extLst>
              <a:ext uri="{FF2B5EF4-FFF2-40B4-BE49-F238E27FC236}">
                <a16:creationId xmlns:a16="http://schemas.microsoft.com/office/drawing/2014/main" id="{6CBF8756-D09A-4CC0-BA21-A09B390E37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65667" y="300531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1">
            <a:extLst>
              <a:ext uri="{FF2B5EF4-FFF2-40B4-BE49-F238E27FC236}">
                <a16:creationId xmlns:a16="http://schemas.microsoft.com/office/drawing/2014/main" id="{C03DFCC6-1803-775A-9377-667D65718773}"/>
              </a:ext>
            </a:extLst>
          </p:cNvPr>
          <p:cNvSpPr txBox="1">
            <a:spLocks/>
          </p:cNvSpPr>
          <p:nvPr/>
        </p:nvSpPr>
        <p:spPr>
          <a:xfrm>
            <a:off x="550800" y="453600"/>
            <a:ext cx="11091600" cy="691649"/>
          </a:xfrm>
          <a:prstGeom prst="rect">
            <a:avLst/>
          </a:prstGeom>
        </p:spPr>
        <p:txBody>
          <a:bodyPr wrap="square" lIns="0" tIns="14400" rIns="0" bIns="0" anchor="ctr" anchorCtr="0">
            <a:spAutoFit/>
          </a:bodyPr>
          <a:lstStyle>
            <a:lvl1pPr>
              <a:defRPr sz="3807" b="0" i="0">
                <a:solidFill>
                  <a:schemeClr val="bg1"/>
                </a:solidFill>
                <a:latin typeface="UniversNextforHSBC-Light"/>
                <a:ea typeface="+mj-ea"/>
                <a:cs typeface="UniversNextforHSBC-Light"/>
              </a:defRPr>
            </a:lvl1pPr>
          </a:lstStyle>
          <a:p>
            <a:r>
              <a:rPr lang="en-GB" sz="4400" spc="-150" dirty="0">
                <a:solidFill>
                  <a:srgbClr val="000000"/>
                </a:solidFill>
                <a:latin typeface="Univers Next for HSBC Thin" panose="020B0303030202020203" pitchFamily="34" charset="77"/>
              </a:rPr>
              <a:t>Consequences of being a money mule</a:t>
            </a:r>
            <a:endParaRPr lang="en-US" sz="4400" kern="0" spc="-150" dirty="0">
              <a:solidFill>
                <a:schemeClr val="tx1"/>
              </a:solidFill>
              <a:latin typeface="Univers Next for HSBC Thin" panose="020B0303030202020203" pitchFamily="34" charset="77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188CA86-8F07-5B31-B77E-A78B76858FD5}"/>
              </a:ext>
            </a:extLst>
          </p:cNvPr>
          <p:cNvSpPr txBox="1"/>
          <p:nvPr/>
        </p:nvSpPr>
        <p:spPr>
          <a:xfrm>
            <a:off x="7148328" y="6552000"/>
            <a:ext cx="449287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b="0" i="0" dirty="0">
                <a:latin typeface="Univers Next for HSBC Light" panose="020B0403030202020203" pitchFamily="34" charset="0"/>
              </a:rPr>
              <a:t>Module 6 – Session 14 – </a:t>
            </a:r>
            <a:r>
              <a:rPr lang="en-GB" sz="1000" dirty="0">
                <a:solidFill>
                  <a:srgbClr val="000000"/>
                </a:solidFill>
                <a:latin typeface="Univers Next for HSBC Light" panose="020B0403030202020203" pitchFamily="34" charset="0"/>
              </a:rPr>
              <a:t>Fraud and Money Mules</a:t>
            </a:r>
            <a:endParaRPr lang="en-US" sz="1000" b="0" i="0" dirty="0">
              <a:latin typeface="Univers Next for HSBC Light" panose="020B0403030202020203" pitchFamily="34" charset="0"/>
            </a:endParaRPr>
          </a:p>
        </p:txBody>
      </p:sp>
      <p:sp>
        <p:nvSpPr>
          <p:cNvPr id="90" name="Slide number">
            <a:extLst>
              <a:ext uri="{FF2B5EF4-FFF2-40B4-BE49-F238E27FC236}">
                <a16:creationId xmlns:a16="http://schemas.microsoft.com/office/drawing/2014/main" id="{D7EF3318-C7A1-8FE8-1313-5CE42D0E51B7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41200" y="6552000"/>
            <a:ext cx="55080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t" anchorCtr="0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000" b="0" i="0" kern="1200" smtClean="0">
                <a:solidFill>
                  <a:schemeClr val="tx1"/>
                </a:solidFill>
                <a:latin typeface="Univers Next for HSBC Light" panose="020B0403030202020203" pitchFamily="34" charset="0"/>
                <a:ea typeface="+mn-ea"/>
                <a:cs typeface="+mn-cs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10</a:t>
            </a:fld>
            <a:endParaRPr lang="en-GB" altLang="zh-TW" sz="1000" b="0" i="0" kern="1200" dirty="0">
              <a:solidFill>
                <a:schemeClr val="tx1"/>
              </a:solidFill>
              <a:latin typeface="Univers Next for HSBC Light" panose="020B0403030202020203" pitchFamily="34" charset="0"/>
              <a:ea typeface="+mn-ea"/>
              <a:cs typeface="+mn-cs"/>
            </a:endParaRPr>
          </a:p>
        </p:txBody>
      </p: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829BC149-90D5-D151-EC79-FF0708EB4BFC}"/>
              </a:ext>
            </a:extLst>
          </p:cNvPr>
          <p:cNvGrpSpPr/>
          <p:nvPr/>
        </p:nvGrpSpPr>
        <p:grpSpPr>
          <a:xfrm>
            <a:off x="2483788" y="923176"/>
            <a:ext cx="2698750" cy="2734423"/>
            <a:chOff x="2483788" y="923176"/>
            <a:chExt cx="2698750" cy="2734423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82EA4AEE-0CB4-8E6A-BD36-CDD849203EC5}"/>
                </a:ext>
              </a:extLst>
            </p:cNvPr>
            <p:cNvGrpSpPr/>
            <p:nvPr/>
          </p:nvGrpSpPr>
          <p:grpSpPr>
            <a:xfrm>
              <a:off x="2810400" y="1425599"/>
              <a:ext cx="2052000" cy="2232000"/>
              <a:chOff x="2810400" y="1425599"/>
              <a:chExt cx="2052000" cy="223200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57B8613-4415-38C3-071C-06F38129BB09}"/>
                  </a:ext>
                </a:extLst>
              </p:cNvPr>
              <p:cNvSpPr/>
              <p:nvPr/>
            </p:nvSpPr>
            <p:spPr>
              <a:xfrm>
                <a:off x="2810400" y="1425599"/>
                <a:ext cx="2052000" cy="2232000"/>
              </a:xfrm>
              <a:prstGeom prst="rect">
                <a:avLst/>
              </a:prstGeom>
              <a:solidFill>
                <a:srgbClr val="EDEDE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bject 7">
                <a:extLst>
                  <a:ext uri="{FF2B5EF4-FFF2-40B4-BE49-F238E27FC236}">
                    <a16:creationId xmlns:a16="http://schemas.microsoft.com/office/drawing/2014/main" id="{EC076642-C38E-905D-CC67-B096A29B06D9}"/>
                  </a:ext>
                </a:extLst>
              </p:cNvPr>
              <p:cNvSpPr txBox="1"/>
              <p:nvPr/>
            </p:nvSpPr>
            <p:spPr>
              <a:xfrm>
                <a:off x="2810400" y="3072878"/>
                <a:ext cx="2052000" cy="450000"/>
              </a:xfrm>
              <a:prstGeom prst="rect">
                <a:avLst/>
              </a:prstGeom>
            </p:spPr>
            <p:txBody>
              <a:bodyPr vert="horz" wrap="square" lIns="0" tIns="12700" rIns="0" bIns="0" rtlCol="0" anchor="ctr" anchorCtr="0">
                <a:noAutofit/>
              </a:bodyPr>
              <a:lstStyle/>
              <a:p>
                <a:pPr algn="ctr">
                  <a:spcAft>
                    <a:spcPts val="1800"/>
                  </a:spcAft>
                  <a:buClr>
                    <a:srgbClr val="C00000"/>
                  </a:buClr>
                </a:pPr>
                <a:r>
                  <a:rPr lang="en-GB" sz="1300" dirty="0">
                    <a:latin typeface="Univers Next for HSBC Light" panose="020B0403030202020203" pitchFamily="34" charset="0"/>
                  </a:rPr>
                  <a:t>No travel visa</a:t>
                </a:r>
              </a:p>
            </p:txBody>
          </p:sp>
        </p:grpSp>
        <p:pic>
          <p:nvPicPr>
            <p:cNvPr id="127" name="Graphic 126">
              <a:extLst>
                <a:ext uri="{FF2B5EF4-FFF2-40B4-BE49-F238E27FC236}">
                  <a16:creationId xmlns:a16="http://schemas.microsoft.com/office/drawing/2014/main" id="{067AA889-81AD-D87D-D2F3-744644948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2483788" y="923176"/>
              <a:ext cx="2698750" cy="2698750"/>
            </a:xfrm>
            <a:prstGeom prst="rect">
              <a:avLst/>
            </a:prstGeom>
          </p:spPr>
        </p:pic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6BD8F937-489D-C408-F952-D1DB32022B53}"/>
              </a:ext>
            </a:extLst>
          </p:cNvPr>
          <p:cNvGrpSpPr/>
          <p:nvPr/>
        </p:nvGrpSpPr>
        <p:grpSpPr>
          <a:xfrm>
            <a:off x="223678" y="926006"/>
            <a:ext cx="2698750" cy="2731593"/>
            <a:chOff x="223678" y="926006"/>
            <a:chExt cx="2698750" cy="2731593"/>
          </a:xfrm>
        </p:grpSpPr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0487B09-90CC-4625-D13C-75570C1DE8BB}"/>
                </a:ext>
              </a:extLst>
            </p:cNvPr>
            <p:cNvGrpSpPr/>
            <p:nvPr/>
          </p:nvGrpSpPr>
          <p:grpSpPr>
            <a:xfrm>
              <a:off x="550800" y="1425599"/>
              <a:ext cx="2052000" cy="2232000"/>
              <a:chOff x="550800" y="1425599"/>
              <a:chExt cx="2052000" cy="223200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9610FF7-D3F5-B639-935F-CFC3EE691993}"/>
                  </a:ext>
                </a:extLst>
              </p:cNvPr>
              <p:cNvSpPr/>
              <p:nvPr/>
            </p:nvSpPr>
            <p:spPr>
              <a:xfrm>
                <a:off x="550800" y="1425599"/>
                <a:ext cx="2052000" cy="2232000"/>
              </a:xfrm>
              <a:prstGeom prst="rect">
                <a:avLst/>
              </a:prstGeom>
              <a:solidFill>
                <a:srgbClr val="EDEDE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bject 7">
                <a:extLst>
                  <a:ext uri="{FF2B5EF4-FFF2-40B4-BE49-F238E27FC236}">
                    <a16:creationId xmlns:a16="http://schemas.microsoft.com/office/drawing/2014/main" id="{A6034601-38EA-DDFD-5AAA-F825E326737A}"/>
                  </a:ext>
                </a:extLst>
              </p:cNvPr>
              <p:cNvSpPr txBox="1"/>
              <p:nvPr/>
            </p:nvSpPr>
            <p:spPr>
              <a:xfrm>
                <a:off x="550800" y="3072879"/>
                <a:ext cx="2052000" cy="45000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noAutofit/>
              </a:bodyPr>
              <a:lstStyle/>
              <a:p>
                <a:pPr algn="ctr">
                  <a:buClr>
                    <a:srgbClr val="C00000"/>
                  </a:buClr>
                </a:pPr>
                <a:r>
                  <a:rPr lang="en-GB" sz="1300" dirty="0">
                    <a:latin typeface="Univers Next for HSBC Light" panose="020B0403030202020203" pitchFamily="34" charset="0"/>
                  </a:rPr>
                  <a:t>No mobile phone </a:t>
                </a:r>
              </a:p>
              <a:p>
                <a:pPr algn="ctr">
                  <a:buClr>
                    <a:srgbClr val="C00000"/>
                  </a:buClr>
                </a:pPr>
                <a:r>
                  <a:rPr lang="en-GB" sz="1300" dirty="0">
                    <a:latin typeface="Univers Next for HSBC Light" panose="020B0403030202020203" pitchFamily="34" charset="0"/>
                  </a:rPr>
                  <a:t>contracts</a:t>
                </a:r>
              </a:p>
            </p:txBody>
          </p:sp>
        </p:grpSp>
        <p:pic>
          <p:nvPicPr>
            <p:cNvPr id="129" name="Graphic 128">
              <a:extLst>
                <a:ext uri="{FF2B5EF4-FFF2-40B4-BE49-F238E27FC236}">
                  <a16:creationId xmlns:a16="http://schemas.microsoft.com/office/drawing/2014/main" id="{7D66ED54-FB2E-B65F-F980-32B7173B5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223678" y="926006"/>
              <a:ext cx="2698750" cy="2698750"/>
            </a:xfrm>
            <a:prstGeom prst="rect">
              <a:avLst/>
            </a:prstGeom>
          </p:spPr>
        </p:pic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69D82397-C836-B882-DC91-02DE412FCCCF}"/>
              </a:ext>
            </a:extLst>
          </p:cNvPr>
          <p:cNvGrpSpPr/>
          <p:nvPr/>
        </p:nvGrpSpPr>
        <p:grpSpPr>
          <a:xfrm>
            <a:off x="227840" y="3412099"/>
            <a:ext cx="2698750" cy="2698750"/>
            <a:chOff x="227840" y="3412099"/>
            <a:chExt cx="2698750" cy="2698750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B7156721-A842-62AB-F3F4-16B849EB618E}"/>
                </a:ext>
              </a:extLst>
            </p:cNvPr>
            <p:cNvGrpSpPr/>
            <p:nvPr/>
          </p:nvGrpSpPr>
          <p:grpSpPr>
            <a:xfrm>
              <a:off x="550800" y="3853609"/>
              <a:ext cx="2052000" cy="2232000"/>
              <a:chOff x="550800" y="3853609"/>
              <a:chExt cx="2052000" cy="2232000"/>
            </a:xfrm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A27F1E6C-5B2E-A868-D860-75E75CAA0C6C}"/>
                  </a:ext>
                </a:extLst>
              </p:cNvPr>
              <p:cNvSpPr/>
              <p:nvPr/>
            </p:nvSpPr>
            <p:spPr>
              <a:xfrm>
                <a:off x="550800" y="3853609"/>
                <a:ext cx="2052000" cy="2232000"/>
              </a:xfrm>
              <a:prstGeom prst="rect">
                <a:avLst/>
              </a:prstGeom>
              <a:solidFill>
                <a:srgbClr val="EDEDE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bject 7">
                <a:extLst>
                  <a:ext uri="{FF2B5EF4-FFF2-40B4-BE49-F238E27FC236}">
                    <a16:creationId xmlns:a16="http://schemas.microsoft.com/office/drawing/2014/main" id="{F80A4606-831B-39CF-6B6A-9D12F2E1FB72}"/>
                  </a:ext>
                </a:extLst>
              </p:cNvPr>
              <p:cNvSpPr txBox="1"/>
              <p:nvPr/>
            </p:nvSpPr>
            <p:spPr>
              <a:xfrm>
                <a:off x="550800" y="5500889"/>
                <a:ext cx="2052000" cy="450000"/>
              </a:xfrm>
              <a:prstGeom prst="rect">
                <a:avLst/>
              </a:prstGeom>
            </p:spPr>
            <p:txBody>
              <a:bodyPr vert="horz" wrap="square" lIns="0" tIns="12700" rIns="0" bIns="0" rtlCol="0" anchor="ctr" anchorCtr="0">
                <a:noAutofit/>
              </a:bodyPr>
              <a:lstStyle/>
              <a:p>
                <a:pPr algn="ctr">
                  <a:spcAft>
                    <a:spcPts val="1800"/>
                  </a:spcAft>
                  <a:buClr>
                    <a:srgbClr val="C00000"/>
                  </a:buClr>
                </a:pPr>
                <a:r>
                  <a:rPr lang="en-GB" sz="1300" dirty="0">
                    <a:latin typeface="Univers Next for HSBC Light" panose="020B0403030202020203" pitchFamily="34" charset="0"/>
                  </a:rPr>
                  <a:t>No finance</a:t>
                </a:r>
              </a:p>
            </p:txBody>
          </p:sp>
        </p:grpSp>
        <p:pic>
          <p:nvPicPr>
            <p:cNvPr id="131" name="Graphic 130">
              <a:extLst>
                <a:ext uri="{FF2B5EF4-FFF2-40B4-BE49-F238E27FC236}">
                  <a16:creationId xmlns:a16="http://schemas.microsoft.com/office/drawing/2014/main" id="{4318A86A-42CE-3C9D-E11E-31339A4D4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27840" y="3412099"/>
              <a:ext cx="2698750" cy="2698750"/>
            </a:xfrm>
            <a:prstGeom prst="rect">
              <a:avLst/>
            </a:prstGeom>
          </p:spPr>
        </p:pic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76D32107-334B-F44E-6E78-20B48777FCBD}"/>
              </a:ext>
            </a:extLst>
          </p:cNvPr>
          <p:cNvGrpSpPr/>
          <p:nvPr/>
        </p:nvGrpSpPr>
        <p:grpSpPr>
          <a:xfrm>
            <a:off x="7329600" y="1304219"/>
            <a:ext cx="2052000" cy="2353380"/>
            <a:chOff x="7329600" y="1304219"/>
            <a:chExt cx="2052000" cy="2353380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D37F0FA7-5F14-F83D-389C-04C7E1B36F7D}"/>
                </a:ext>
              </a:extLst>
            </p:cNvPr>
            <p:cNvGrpSpPr/>
            <p:nvPr/>
          </p:nvGrpSpPr>
          <p:grpSpPr>
            <a:xfrm>
              <a:off x="7329600" y="1425599"/>
              <a:ext cx="2052000" cy="2232000"/>
              <a:chOff x="7329600" y="1425599"/>
              <a:chExt cx="2052000" cy="223200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2B8E8BB-33EF-DA74-827D-BD6383648B08}"/>
                  </a:ext>
                </a:extLst>
              </p:cNvPr>
              <p:cNvSpPr/>
              <p:nvPr/>
            </p:nvSpPr>
            <p:spPr>
              <a:xfrm>
                <a:off x="7329600" y="1425599"/>
                <a:ext cx="2052000" cy="2232000"/>
              </a:xfrm>
              <a:prstGeom prst="rect">
                <a:avLst/>
              </a:prstGeom>
              <a:solidFill>
                <a:srgbClr val="EDEDE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bject 7">
                <a:extLst>
                  <a:ext uri="{FF2B5EF4-FFF2-40B4-BE49-F238E27FC236}">
                    <a16:creationId xmlns:a16="http://schemas.microsoft.com/office/drawing/2014/main" id="{5F05E17D-ACD9-2521-5EA0-8504AD839CD8}"/>
                  </a:ext>
                </a:extLst>
              </p:cNvPr>
              <p:cNvSpPr txBox="1"/>
              <p:nvPr/>
            </p:nvSpPr>
            <p:spPr>
              <a:xfrm>
                <a:off x="7329600" y="3072880"/>
                <a:ext cx="2052000" cy="45000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noAutofit/>
              </a:bodyPr>
              <a:lstStyle/>
              <a:p>
                <a:pPr algn="ctr">
                  <a:spcAft>
                    <a:spcPts val="1800"/>
                  </a:spcAft>
                  <a:buClr>
                    <a:srgbClr val="C00000"/>
                  </a:buClr>
                </a:pPr>
                <a:r>
                  <a:rPr lang="en-GB" sz="1300" dirty="0">
                    <a:latin typeface="Univers Next for HSBC Light" panose="020B0403030202020203" pitchFamily="34" charset="0"/>
                  </a:rPr>
                  <a:t>No access to bank accounts for 6 years</a:t>
                </a:r>
              </a:p>
            </p:txBody>
          </p:sp>
        </p:grpSp>
        <p:pic>
          <p:nvPicPr>
            <p:cNvPr id="136" name="Graphic 135">
              <a:extLst>
                <a:ext uri="{FF2B5EF4-FFF2-40B4-BE49-F238E27FC236}">
                  <a16:creationId xmlns:a16="http://schemas.microsoft.com/office/drawing/2014/main" id="{4760AACA-1058-44ED-1EE3-2429547E3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410308" y="1304219"/>
              <a:ext cx="1889125" cy="1889125"/>
            </a:xfrm>
            <a:prstGeom prst="rect">
              <a:avLst/>
            </a:prstGeom>
          </p:spPr>
        </p:pic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D22B8B50-5BAC-1D59-D8C6-4E135C7AF4F1}"/>
              </a:ext>
            </a:extLst>
          </p:cNvPr>
          <p:cNvGrpSpPr/>
          <p:nvPr/>
        </p:nvGrpSpPr>
        <p:grpSpPr>
          <a:xfrm>
            <a:off x="5070000" y="1379803"/>
            <a:ext cx="2052000" cy="2277796"/>
            <a:chOff x="5070000" y="1379803"/>
            <a:chExt cx="2052000" cy="2277796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B0C9E324-9C22-4EB0-6866-86D7DC404A0C}"/>
                </a:ext>
              </a:extLst>
            </p:cNvPr>
            <p:cNvGrpSpPr/>
            <p:nvPr/>
          </p:nvGrpSpPr>
          <p:grpSpPr>
            <a:xfrm>
              <a:off x="5070000" y="1425599"/>
              <a:ext cx="2052000" cy="2232000"/>
              <a:chOff x="5070000" y="1425599"/>
              <a:chExt cx="2052000" cy="2232000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0A1F1A7-0988-F51A-FA2B-2C3FB5F88042}"/>
                  </a:ext>
                </a:extLst>
              </p:cNvPr>
              <p:cNvSpPr/>
              <p:nvPr/>
            </p:nvSpPr>
            <p:spPr>
              <a:xfrm>
                <a:off x="5070000" y="1425599"/>
                <a:ext cx="2052000" cy="2232000"/>
              </a:xfrm>
              <a:prstGeom prst="rect">
                <a:avLst/>
              </a:prstGeom>
              <a:solidFill>
                <a:srgbClr val="EDEDE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bject 7">
                <a:extLst>
                  <a:ext uri="{FF2B5EF4-FFF2-40B4-BE49-F238E27FC236}">
                    <a16:creationId xmlns:a16="http://schemas.microsoft.com/office/drawing/2014/main" id="{56919CF0-5AAA-7DF8-5E3C-81EE9036D479}"/>
                  </a:ext>
                </a:extLst>
              </p:cNvPr>
              <p:cNvSpPr txBox="1"/>
              <p:nvPr/>
            </p:nvSpPr>
            <p:spPr>
              <a:xfrm>
                <a:off x="5070000" y="3072880"/>
                <a:ext cx="2052000" cy="450000"/>
              </a:xfrm>
              <a:prstGeom prst="rect">
                <a:avLst/>
              </a:prstGeom>
            </p:spPr>
            <p:txBody>
              <a:bodyPr vert="horz" wrap="square" lIns="0" tIns="12700" rIns="0" bIns="0" rtlCol="0" anchor="ctr" anchorCtr="0">
                <a:noAutofit/>
              </a:bodyPr>
              <a:lstStyle/>
              <a:p>
                <a:pPr algn="ctr">
                  <a:spcAft>
                    <a:spcPts val="1800"/>
                  </a:spcAft>
                  <a:buClr>
                    <a:srgbClr val="C00000"/>
                  </a:buClr>
                </a:pPr>
                <a:r>
                  <a:rPr lang="en-GB" sz="1300" dirty="0">
                    <a:latin typeface="Univers Next for HSBC Light" panose="020B0403030202020203" pitchFamily="34" charset="0"/>
                  </a:rPr>
                  <a:t>Blocked from renting</a:t>
                </a:r>
              </a:p>
            </p:txBody>
          </p:sp>
        </p:grpSp>
        <p:pic>
          <p:nvPicPr>
            <p:cNvPr id="138" name="Graphic 137">
              <a:extLst>
                <a:ext uri="{FF2B5EF4-FFF2-40B4-BE49-F238E27FC236}">
                  <a16:creationId xmlns:a16="http://schemas.microsoft.com/office/drawing/2014/main" id="{60C7C945-B695-3A7D-63B3-CDCCF65C5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151438" y="1379803"/>
              <a:ext cx="1889125" cy="1889125"/>
            </a:xfrm>
            <a:prstGeom prst="rect">
              <a:avLst/>
            </a:prstGeom>
          </p:spPr>
        </p:pic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1F32A11B-7D95-69E3-FE65-7EB2A409AED5}"/>
              </a:ext>
            </a:extLst>
          </p:cNvPr>
          <p:cNvGrpSpPr/>
          <p:nvPr/>
        </p:nvGrpSpPr>
        <p:grpSpPr>
          <a:xfrm>
            <a:off x="2724900" y="3584805"/>
            <a:ext cx="2266950" cy="2500804"/>
            <a:chOff x="2724900" y="3584805"/>
            <a:chExt cx="2266950" cy="2500804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58E6307C-DA30-35FF-578A-EB66198D18B3}"/>
                </a:ext>
              </a:extLst>
            </p:cNvPr>
            <p:cNvGrpSpPr/>
            <p:nvPr/>
          </p:nvGrpSpPr>
          <p:grpSpPr>
            <a:xfrm>
              <a:off x="2810400" y="3853609"/>
              <a:ext cx="2052000" cy="2232000"/>
              <a:chOff x="2810400" y="3853609"/>
              <a:chExt cx="2052000" cy="2232000"/>
            </a:xfrm>
          </p:grpSpPr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09B94DA0-3304-AEF9-7378-9DB4FAB3C801}"/>
                  </a:ext>
                </a:extLst>
              </p:cNvPr>
              <p:cNvSpPr/>
              <p:nvPr/>
            </p:nvSpPr>
            <p:spPr>
              <a:xfrm>
                <a:off x="2810400" y="3853609"/>
                <a:ext cx="2052000" cy="2232000"/>
              </a:xfrm>
              <a:prstGeom prst="rect">
                <a:avLst/>
              </a:prstGeom>
              <a:solidFill>
                <a:srgbClr val="EDEDE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bject 7">
                <a:extLst>
                  <a:ext uri="{FF2B5EF4-FFF2-40B4-BE49-F238E27FC236}">
                    <a16:creationId xmlns:a16="http://schemas.microsoft.com/office/drawing/2014/main" id="{A93BA8CD-FBDB-3857-4A00-626F2999C846}"/>
                  </a:ext>
                </a:extLst>
              </p:cNvPr>
              <p:cNvSpPr txBox="1"/>
              <p:nvPr/>
            </p:nvSpPr>
            <p:spPr>
              <a:xfrm>
                <a:off x="2810400" y="5500888"/>
                <a:ext cx="2052000" cy="450000"/>
              </a:xfrm>
              <a:prstGeom prst="rect">
                <a:avLst/>
              </a:prstGeom>
            </p:spPr>
            <p:txBody>
              <a:bodyPr vert="horz" wrap="square" lIns="0" tIns="12700" rIns="0" bIns="0" rtlCol="0" anchor="ctr" anchorCtr="0">
                <a:noAutofit/>
              </a:bodyPr>
              <a:lstStyle/>
              <a:p>
                <a:pPr algn="ctr">
                  <a:spcAft>
                    <a:spcPts val="1800"/>
                  </a:spcAft>
                  <a:buClr>
                    <a:srgbClr val="C00000"/>
                  </a:buClr>
                </a:pPr>
                <a:r>
                  <a:rPr lang="en-GB" sz="1300" dirty="0">
                    <a:latin typeface="Univers Next for HSBC Light" panose="020B0403030202020203" pitchFamily="34" charset="0"/>
                  </a:rPr>
                  <a:t>Damaged credit score</a:t>
                </a:r>
              </a:p>
            </p:txBody>
          </p:sp>
        </p:grpSp>
        <p:pic>
          <p:nvPicPr>
            <p:cNvPr id="140" name="Graphic 139">
              <a:extLst>
                <a:ext uri="{FF2B5EF4-FFF2-40B4-BE49-F238E27FC236}">
                  <a16:creationId xmlns:a16="http://schemas.microsoft.com/office/drawing/2014/main" id="{431B7D00-4CA7-2DBC-46DB-0B6E6A519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2724900" y="3584805"/>
              <a:ext cx="2266950" cy="2266950"/>
            </a:xfrm>
            <a:prstGeom prst="rect">
              <a:avLst/>
            </a:prstGeom>
          </p:spPr>
        </p:pic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05D31D8E-9D3D-EA8C-D425-5E2B8F5EA550}"/>
              </a:ext>
            </a:extLst>
          </p:cNvPr>
          <p:cNvGrpSpPr/>
          <p:nvPr/>
        </p:nvGrpSpPr>
        <p:grpSpPr>
          <a:xfrm>
            <a:off x="9481725" y="1168904"/>
            <a:ext cx="2266950" cy="2488695"/>
            <a:chOff x="9481725" y="1168904"/>
            <a:chExt cx="2266950" cy="2488695"/>
          </a:xfrm>
        </p:grpSpPr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FD7D01C2-75CB-095C-4CAD-55B7F4105E69}"/>
                </a:ext>
              </a:extLst>
            </p:cNvPr>
            <p:cNvGrpSpPr/>
            <p:nvPr/>
          </p:nvGrpSpPr>
          <p:grpSpPr>
            <a:xfrm>
              <a:off x="9589200" y="1425599"/>
              <a:ext cx="2052000" cy="2232000"/>
              <a:chOff x="9589200" y="1425599"/>
              <a:chExt cx="2052000" cy="2232000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2E27688-31C7-1251-6795-CF544A6F6A67}"/>
                  </a:ext>
                </a:extLst>
              </p:cNvPr>
              <p:cNvSpPr/>
              <p:nvPr/>
            </p:nvSpPr>
            <p:spPr>
              <a:xfrm>
                <a:off x="9589200" y="1425599"/>
                <a:ext cx="2052000" cy="2232000"/>
              </a:xfrm>
              <a:prstGeom prst="rect">
                <a:avLst/>
              </a:prstGeom>
              <a:solidFill>
                <a:srgbClr val="EDEDE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bject 7">
                <a:extLst>
                  <a:ext uri="{FF2B5EF4-FFF2-40B4-BE49-F238E27FC236}">
                    <a16:creationId xmlns:a16="http://schemas.microsoft.com/office/drawing/2014/main" id="{4D9648D3-BCC3-680F-BC18-5261B8B76A43}"/>
                  </a:ext>
                </a:extLst>
              </p:cNvPr>
              <p:cNvSpPr txBox="1"/>
              <p:nvPr/>
            </p:nvSpPr>
            <p:spPr>
              <a:xfrm>
                <a:off x="9589200" y="3072880"/>
                <a:ext cx="2052000" cy="45000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noAutofit/>
              </a:bodyPr>
              <a:lstStyle/>
              <a:p>
                <a:pPr algn="ctr">
                  <a:spcAft>
                    <a:spcPts val="1800"/>
                  </a:spcAft>
                  <a:buClr>
                    <a:srgbClr val="C00000"/>
                  </a:buClr>
                </a:pPr>
                <a:r>
                  <a:rPr lang="en-GB" sz="1300" dirty="0">
                    <a:latin typeface="Univers Next for HSBC Light" panose="020B0403030202020203" pitchFamily="34" charset="0"/>
                  </a:rPr>
                  <a:t>Background check </a:t>
                </a:r>
                <a:br>
                  <a:rPr lang="en-GB" sz="1300" dirty="0">
                    <a:latin typeface="Univers Next for HSBC Light" panose="020B0403030202020203" pitchFamily="34" charset="0"/>
                  </a:rPr>
                </a:br>
                <a:r>
                  <a:rPr lang="en-GB" sz="1300" dirty="0">
                    <a:latin typeface="Univers Next for HSBC Light" panose="020B0403030202020203" pitchFamily="34" charset="0"/>
                  </a:rPr>
                  <a:t>when applying for jobs</a:t>
                </a:r>
              </a:p>
            </p:txBody>
          </p:sp>
        </p:grpSp>
        <p:pic>
          <p:nvPicPr>
            <p:cNvPr id="145" name="Graphic 144">
              <a:extLst>
                <a:ext uri="{FF2B5EF4-FFF2-40B4-BE49-F238E27FC236}">
                  <a16:creationId xmlns:a16="http://schemas.microsoft.com/office/drawing/2014/main" id="{5E74564E-929B-7A97-B607-62A9C10DA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9481725" y="1168904"/>
              <a:ext cx="2266950" cy="2266950"/>
            </a:xfrm>
            <a:prstGeom prst="rect">
              <a:avLst/>
            </a:prstGeom>
          </p:spPr>
        </p:pic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D2893DA1-BEFA-C707-F49B-4CBB0C0F815D}"/>
              </a:ext>
            </a:extLst>
          </p:cNvPr>
          <p:cNvGrpSpPr/>
          <p:nvPr/>
        </p:nvGrpSpPr>
        <p:grpSpPr>
          <a:xfrm>
            <a:off x="7276040" y="3661869"/>
            <a:ext cx="2159000" cy="2423740"/>
            <a:chOff x="7276040" y="3661869"/>
            <a:chExt cx="2159000" cy="2423740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0C1C0679-8B98-0A1F-9B0E-B546BF644DDA}"/>
                </a:ext>
              </a:extLst>
            </p:cNvPr>
            <p:cNvGrpSpPr/>
            <p:nvPr/>
          </p:nvGrpSpPr>
          <p:grpSpPr>
            <a:xfrm>
              <a:off x="7329600" y="3853609"/>
              <a:ext cx="2052000" cy="2232000"/>
              <a:chOff x="7329600" y="3853609"/>
              <a:chExt cx="2052000" cy="2232000"/>
            </a:xfrm>
          </p:grpSpPr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AD3421E7-7C7D-BDEF-F4FA-ABFBEF21317D}"/>
                  </a:ext>
                </a:extLst>
              </p:cNvPr>
              <p:cNvSpPr/>
              <p:nvPr/>
            </p:nvSpPr>
            <p:spPr>
              <a:xfrm>
                <a:off x="7329600" y="3853609"/>
                <a:ext cx="2052000" cy="2232000"/>
              </a:xfrm>
              <a:prstGeom prst="rect">
                <a:avLst/>
              </a:prstGeom>
              <a:solidFill>
                <a:srgbClr val="EDEDE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bject 7">
                <a:extLst>
                  <a:ext uri="{FF2B5EF4-FFF2-40B4-BE49-F238E27FC236}">
                    <a16:creationId xmlns:a16="http://schemas.microsoft.com/office/drawing/2014/main" id="{59556851-CF5D-A2A0-B2A4-C50EE231F0F8}"/>
                  </a:ext>
                </a:extLst>
              </p:cNvPr>
              <p:cNvSpPr txBox="1"/>
              <p:nvPr/>
            </p:nvSpPr>
            <p:spPr>
              <a:xfrm>
                <a:off x="7329600" y="5500890"/>
                <a:ext cx="2052000" cy="45000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noAutofit/>
              </a:bodyPr>
              <a:lstStyle/>
              <a:p>
                <a:pPr algn="ctr">
                  <a:spcAft>
                    <a:spcPts val="1800"/>
                  </a:spcAft>
                  <a:buClr>
                    <a:srgbClr val="C00000"/>
                  </a:buClr>
                </a:pPr>
                <a:r>
                  <a:rPr lang="en-GB" sz="1300" dirty="0">
                    <a:latin typeface="Univers Next for HSBC Light" panose="020B0403030202020203" pitchFamily="34" charset="0"/>
                  </a:rPr>
                  <a:t>Background checks when applying for university</a:t>
                </a:r>
              </a:p>
            </p:txBody>
          </p:sp>
        </p:grpSp>
        <p:pic>
          <p:nvPicPr>
            <p:cNvPr id="147" name="Graphic 146">
              <a:extLst>
                <a:ext uri="{FF2B5EF4-FFF2-40B4-BE49-F238E27FC236}">
                  <a16:creationId xmlns:a16="http://schemas.microsoft.com/office/drawing/2014/main" id="{97DDA7BD-4E84-C1E9-AA0F-8EED9FEFF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7276040" y="3661869"/>
              <a:ext cx="2159000" cy="215900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FC76DE5-45A7-6D06-E52B-A6B19D8C6CF3}"/>
              </a:ext>
            </a:extLst>
          </p:cNvPr>
          <p:cNvGrpSpPr/>
          <p:nvPr/>
        </p:nvGrpSpPr>
        <p:grpSpPr>
          <a:xfrm>
            <a:off x="4854474" y="3853609"/>
            <a:ext cx="2267526" cy="2232000"/>
            <a:chOff x="4854474" y="3853609"/>
            <a:chExt cx="2267526" cy="2232000"/>
          </a:xfrm>
        </p:grpSpPr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9C49E93A-9D21-36E8-C998-ECA00E5D1375}"/>
                </a:ext>
              </a:extLst>
            </p:cNvPr>
            <p:cNvGrpSpPr/>
            <p:nvPr/>
          </p:nvGrpSpPr>
          <p:grpSpPr>
            <a:xfrm>
              <a:off x="5070000" y="3853609"/>
              <a:ext cx="2052000" cy="2232000"/>
              <a:chOff x="5070000" y="3853609"/>
              <a:chExt cx="2052000" cy="2232000"/>
            </a:xfrm>
          </p:grpSpPr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3FCE6188-BE8E-C53E-593C-77777208C832}"/>
                  </a:ext>
                </a:extLst>
              </p:cNvPr>
              <p:cNvSpPr/>
              <p:nvPr/>
            </p:nvSpPr>
            <p:spPr>
              <a:xfrm>
                <a:off x="5070000" y="3853609"/>
                <a:ext cx="2052000" cy="2232000"/>
              </a:xfrm>
              <a:prstGeom prst="rect">
                <a:avLst/>
              </a:prstGeom>
              <a:solidFill>
                <a:srgbClr val="EDEDE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bject 7">
                <a:extLst>
                  <a:ext uri="{FF2B5EF4-FFF2-40B4-BE49-F238E27FC236}">
                    <a16:creationId xmlns:a16="http://schemas.microsoft.com/office/drawing/2014/main" id="{873E624C-5650-BBF8-C51B-D7D170F815C1}"/>
                  </a:ext>
                </a:extLst>
              </p:cNvPr>
              <p:cNvSpPr txBox="1"/>
              <p:nvPr/>
            </p:nvSpPr>
            <p:spPr>
              <a:xfrm>
                <a:off x="5070000" y="5500890"/>
                <a:ext cx="2052000" cy="450000"/>
              </a:xfrm>
              <a:prstGeom prst="rect">
                <a:avLst/>
              </a:prstGeom>
            </p:spPr>
            <p:txBody>
              <a:bodyPr vert="horz" wrap="square" lIns="0" tIns="12700" rIns="0" bIns="0" rtlCol="0" anchor="ctr" anchorCtr="0">
                <a:noAutofit/>
              </a:bodyPr>
              <a:lstStyle/>
              <a:p>
                <a:pPr algn="ctr">
                  <a:spcAft>
                    <a:spcPts val="1800"/>
                  </a:spcAft>
                  <a:buClr>
                    <a:srgbClr val="C00000"/>
                  </a:buClr>
                </a:pPr>
                <a:r>
                  <a:rPr lang="en-GB" sz="1300" dirty="0">
                    <a:latin typeface="Univers Next for HSBC Light" panose="020B0403030202020203" pitchFamily="34" charset="0"/>
                  </a:rPr>
                  <a:t>Up to 14 years in prison</a:t>
                </a:r>
              </a:p>
            </p:txBody>
          </p:sp>
        </p:grpSp>
        <p:pic>
          <p:nvPicPr>
            <p:cNvPr id="7" name="Picture 6" descr="A person in orange prison uniform standing in a jail cell&#10;&#10;Description automatically generated">
              <a:extLst>
                <a:ext uri="{FF2B5EF4-FFF2-40B4-BE49-F238E27FC236}">
                  <a16:creationId xmlns:a16="http://schemas.microsoft.com/office/drawing/2014/main" id="{95E02E89-7713-2055-54E3-230DEBEA0C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4474" y="3956411"/>
              <a:ext cx="2182651" cy="15237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889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CBFAA26-0B86-2CB0-30E0-75B561171DAD}"/>
              </a:ext>
            </a:extLst>
          </p:cNvPr>
          <p:cNvSpPr/>
          <p:nvPr/>
        </p:nvSpPr>
        <p:spPr>
          <a:xfrm>
            <a:off x="7020000" y="0"/>
            <a:ext cx="5173588" cy="68580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54491F-3BA0-7A0E-86CC-7F87C6529AB3}"/>
              </a:ext>
            </a:extLst>
          </p:cNvPr>
          <p:cNvSpPr txBox="1"/>
          <p:nvPr/>
        </p:nvSpPr>
        <p:spPr>
          <a:xfrm>
            <a:off x="7148328" y="6552000"/>
            <a:ext cx="449287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b="0" i="0" dirty="0">
                <a:latin typeface="Univers Next for HSBC Light" panose="020B0403030202020203" pitchFamily="34" charset="0"/>
              </a:rPr>
              <a:t>Module 6 – Session 14 – </a:t>
            </a:r>
            <a:r>
              <a:rPr lang="en-GB" sz="1000" dirty="0">
                <a:solidFill>
                  <a:srgbClr val="000000"/>
                </a:solidFill>
                <a:latin typeface="Univers Next for HSBC Light" panose="020B0403030202020203" pitchFamily="34" charset="0"/>
              </a:rPr>
              <a:t>Fraud and Money Mules</a:t>
            </a:r>
            <a:endParaRPr lang="en-US" sz="1000" b="0" i="0" dirty="0">
              <a:latin typeface="Univers Next for HSBC Light" panose="020B0403030202020203" pitchFamily="34" charset="0"/>
            </a:endParaRP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5ECF06AE-5FC9-0A0A-9A83-04A264ABE604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41200" y="6552000"/>
            <a:ext cx="55080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t" anchorCtr="0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000" b="0" i="0" kern="1200" smtClean="0">
                <a:solidFill>
                  <a:schemeClr val="tx1"/>
                </a:solidFill>
                <a:latin typeface="Univers Next for HSBC Light" panose="020B0403030202020203" pitchFamily="34" charset="0"/>
                <a:ea typeface="+mn-ea"/>
                <a:cs typeface="+mn-cs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11</a:t>
            </a:fld>
            <a:endParaRPr lang="en-GB" altLang="zh-TW" sz="1000" b="0" i="0" kern="1200" dirty="0">
              <a:solidFill>
                <a:schemeClr val="tx1"/>
              </a:solidFill>
              <a:latin typeface="Univers Next for HSBC Light" panose="020B0403030202020203" pitchFamily="34" charset="0"/>
              <a:ea typeface="+mn-ea"/>
              <a:cs typeface="+mn-cs"/>
            </a:endParaRPr>
          </a:p>
        </p:txBody>
      </p:sp>
      <p:sp>
        <p:nvSpPr>
          <p:cNvPr id="10" name="Title 11">
            <a:extLst>
              <a:ext uri="{FF2B5EF4-FFF2-40B4-BE49-F238E27FC236}">
                <a16:creationId xmlns:a16="http://schemas.microsoft.com/office/drawing/2014/main" id="{F3104DFB-FA16-7E95-3C0A-664B816A6001}"/>
              </a:ext>
            </a:extLst>
          </p:cNvPr>
          <p:cNvSpPr txBox="1">
            <a:spLocks/>
          </p:cNvSpPr>
          <p:nvPr/>
        </p:nvSpPr>
        <p:spPr>
          <a:xfrm>
            <a:off x="550800" y="453600"/>
            <a:ext cx="11091600" cy="691649"/>
          </a:xfrm>
          <a:prstGeom prst="rect">
            <a:avLst/>
          </a:prstGeom>
        </p:spPr>
        <p:txBody>
          <a:bodyPr wrap="square" lIns="0" tIns="14400" rIns="0" bIns="0" anchor="ctr" anchorCtr="0">
            <a:spAutoFit/>
          </a:bodyPr>
          <a:lstStyle>
            <a:lvl1pPr>
              <a:defRPr sz="3807" b="0" i="0">
                <a:solidFill>
                  <a:schemeClr val="bg1"/>
                </a:solidFill>
                <a:latin typeface="UniversNextforHSBC-Light"/>
                <a:ea typeface="+mj-ea"/>
                <a:cs typeface="UniversNextforHSBC-Light"/>
              </a:defRPr>
            </a:lvl1pPr>
          </a:lstStyle>
          <a:p>
            <a:r>
              <a:rPr lang="en-GB" sz="4400" spc="-150" dirty="0">
                <a:solidFill>
                  <a:srgbClr val="000000"/>
                </a:solidFill>
                <a:latin typeface="Univers Next for HSBC Thin" panose="020B0303030202020203" pitchFamily="34" charset="77"/>
              </a:rPr>
              <a:t>What should you do? </a:t>
            </a:r>
            <a:endParaRPr lang="en-US" sz="4400" kern="0" spc="-150" dirty="0">
              <a:solidFill>
                <a:schemeClr val="tx1"/>
              </a:solidFill>
              <a:latin typeface="Univers Next for HSBC Thin" panose="020B0303030202020203" pitchFamily="34" charset="7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A0B8CA1-1C19-BAAE-E289-DAF406E64077}"/>
              </a:ext>
            </a:extLst>
          </p:cNvPr>
          <p:cNvSpPr>
            <a:spLocks/>
          </p:cNvSpPr>
          <p:nvPr/>
        </p:nvSpPr>
        <p:spPr bwMode="gray">
          <a:xfrm>
            <a:off x="550800" y="1425600"/>
            <a:ext cx="6192900" cy="4438576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anchor="t">
            <a:noAutofit/>
          </a:bodyPr>
          <a:lstStyle/>
          <a:p>
            <a:pPr marL="298800" marR="5080" indent="-28440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dirty="0">
                <a:latin typeface="UniversNextforHSBC-Light"/>
                <a:cs typeface="UniversNextforHSBC-Light"/>
              </a:rPr>
              <a:t>Stay alert for posts or job adverts promising </a:t>
            </a:r>
            <a:br>
              <a:rPr lang="en-GB" dirty="0">
                <a:latin typeface="UniversNextforHSBC-Light"/>
                <a:cs typeface="UniversNextforHSBC-Light"/>
              </a:rPr>
            </a:br>
            <a:r>
              <a:rPr lang="en-GB" dirty="0">
                <a:latin typeface="UniversNextforHSBC-Light"/>
                <a:cs typeface="UniversNextforHSBC-Light"/>
              </a:rPr>
              <a:t>easy money</a:t>
            </a:r>
            <a:endParaRPr lang="en-GB" dirty="0">
              <a:latin typeface="Univers Next for HSBC Light" panose="020B0403030202020203" pitchFamily="34" charset="0"/>
            </a:endParaRPr>
          </a:p>
          <a:p>
            <a:pPr marL="298800" marR="5080" indent="-28440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dirty="0">
                <a:latin typeface="UniversNextforHSBC-Light"/>
                <a:cs typeface="UniversNextforHSBC-Light"/>
              </a:rPr>
              <a:t>Always report the account to prevent others falling </a:t>
            </a:r>
            <a:br>
              <a:rPr lang="en-GB" dirty="0">
                <a:latin typeface="UniversNextforHSBC-Light"/>
                <a:cs typeface="UniversNextforHSBC-Light"/>
              </a:rPr>
            </a:br>
            <a:r>
              <a:rPr lang="en-GB" dirty="0">
                <a:latin typeface="UniversNextforHSBC-Light"/>
                <a:cs typeface="UniversNextforHSBC-Light"/>
              </a:rPr>
              <a:t>for the scam</a:t>
            </a:r>
            <a:endParaRPr lang="en-GB" kern="0" dirty="0">
              <a:solidFill>
                <a:sysClr val="windowText" lastClr="000000"/>
              </a:solidFill>
              <a:latin typeface="Univers Next for HSBC Light" panose="020B0403030202020203" pitchFamily="34" charset="0"/>
            </a:endParaRPr>
          </a:p>
          <a:p>
            <a:pPr marL="298800" marR="5080" indent="-28440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dirty="0">
                <a:latin typeface="UniversNextforHSBC-Light"/>
                <a:cs typeface="UniversNextforHSBC-Light"/>
              </a:rPr>
              <a:t>If you are approached in person, decline and report </a:t>
            </a:r>
            <a:br>
              <a:rPr lang="en-GB" dirty="0">
                <a:latin typeface="UniversNextforHSBC-Light"/>
                <a:cs typeface="UniversNextforHSBC-Light"/>
              </a:rPr>
            </a:br>
            <a:r>
              <a:rPr lang="en-GB" dirty="0">
                <a:latin typeface="UniversNextforHSBC-Light"/>
                <a:cs typeface="UniversNextforHSBC-Light"/>
              </a:rPr>
              <a:t>to the police</a:t>
            </a:r>
            <a:endParaRPr lang="en-GB" dirty="0">
              <a:solidFill>
                <a:prstClr val="black"/>
              </a:solidFill>
              <a:latin typeface="Univers Next for HSBC Light" panose="020B0403030202020203" pitchFamily="34" charset="0"/>
            </a:endParaRPr>
          </a:p>
          <a:p>
            <a:pPr marL="298800" marR="5080" indent="-28440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dirty="0">
                <a:latin typeface="UniversNextforHSBC-Light"/>
                <a:cs typeface="UniversNextforHSBC-Light"/>
              </a:rPr>
              <a:t>If you suspect you are caught up in a money mule scheme stop transferring money immediately</a:t>
            </a:r>
            <a:endParaRPr kumimoji="0" lang="en-GB" u="none" strike="noStrike" kern="1200" cap="none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 Next for HSBC Light" panose="020B0403030202020203" pitchFamily="34" charset="0"/>
              <a:cs typeface="Arial"/>
            </a:endParaRPr>
          </a:p>
          <a:p>
            <a:pPr marL="298800" marR="5080" indent="-28440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dirty="0">
                <a:latin typeface="UniversNextforHSBC-Light"/>
                <a:cs typeface="UniversNextforHSBC-Light"/>
              </a:rPr>
              <a:t>Report it to the bank, Action Fraud and the police </a:t>
            </a:r>
            <a:br>
              <a:rPr lang="en-GB" dirty="0">
                <a:latin typeface="UniversNextforHSBC-Light"/>
                <a:cs typeface="UniversNextforHSBC-Light"/>
              </a:rPr>
            </a:br>
            <a:r>
              <a:rPr lang="en-GB" dirty="0">
                <a:latin typeface="UniversNextforHSBC-Light"/>
                <a:cs typeface="UniversNextforHSBC-Light"/>
              </a:rPr>
              <a:t>to help catch the fraudsters and protect others</a:t>
            </a:r>
            <a:endParaRPr kumimoji="0" lang="en-GB" u="none" strike="noStrike" kern="1200" cap="none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 Next for HSBC Light" panose="020B0403030202020203" pitchFamily="34" charset="0"/>
              <a:cs typeface="Arial"/>
            </a:endParaRPr>
          </a:p>
        </p:txBody>
      </p:sp>
      <p:pic>
        <p:nvPicPr>
          <p:cNvPr id="11" name="Picture 10" descr="A clipboard with papers and a checklist&#10;&#10;Description automatically generated">
            <a:extLst>
              <a:ext uri="{FF2B5EF4-FFF2-40B4-BE49-F238E27FC236}">
                <a16:creationId xmlns:a16="http://schemas.microsoft.com/office/drawing/2014/main" id="{993C51FC-F5EE-9E7C-79AD-09B6584CC6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6" r="20322" b="5246"/>
          <a:stretch/>
        </p:blipFill>
        <p:spPr>
          <a:xfrm>
            <a:off x="7611909" y="350081"/>
            <a:ext cx="4306085" cy="514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17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lying on a bed using a phone&#10;&#10;Description automatically generated">
            <a:extLst>
              <a:ext uri="{FF2B5EF4-FFF2-40B4-BE49-F238E27FC236}">
                <a16:creationId xmlns:a16="http://schemas.microsoft.com/office/drawing/2014/main" id="{B7847ED7-C6A5-5CE6-FE0A-9877EFD7568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667" r="30714" b="16667"/>
          <a:stretch/>
        </p:blipFill>
        <p:spPr>
          <a:xfrm>
            <a:off x="5064578" y="0"/>
            <a:ext cx="7127422" cy="68580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FB60AE47-42BE-8E6E-BA79-AF1F362B7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Title 11">
            <a:extLst>
              <a:ext uri="{FF2B5EF4-FFF2-40B4-BE49-F238E27FC236}">
                <a16:creationId xmlns:a16="http://schemas.microsoft.com/office/drawing/2014/main" id="{A4DBB499-DCC0-11FE-8976-09423E36F546}"/>
              </a:ext>
            </a:extLst>
          </p:cNvPr>
          <p:cNvSpPr txBox="1">
            <a:spLocks/>
          </p:cNvSpPr>
          <p:nvPr/>
        </p:nvSpPr>
        <p:spPr>
          <a:xfrm>
            <a:off x="550800" y="453600"/>
            <a:ext cx="11091600" cy="691649"/>
          </a:xfrm>
          <a:prstGeom prst="rect">
            <a:avLst/>
          </a:prstGeom>
        </p:spPr>
        <p:txBody>
          <a:bodyPr wrap="square" lIns="0" tIns="14400" rIns="0" bIns="0" anchor="ctr" anchorCtr="0">
            <a:spAutoFit/>
          </a:bodyPr>
          <a:lstStyle>
            <a:lvl1pPr>
              <a:defRPr sz="3807" b="0" i="0">
                <a:solidFill>
                  <a:schemeClr val="bg1"/>
                </a:solidFill>
                <a:latin typeface="UniversNextforHSBC-Light"/>
                <a:ea typeface="+mj-ea"/>
                <a:cs typeface="UniversNextforHSBC-Light"/>
              </a:defRPr>
            </a:lvl1pPr>
          </a:lstStyle>
          <a:p>
            <a:r>
              <a:rPr lang="en-GB" sz="4400" spc="-150" dirty="0">
                <a:solidFill>
                  <a:srgbClr val="000000"/>
                </a:solidFill>
                <a:latin typeface="Univers Next for HSBC Thin" panose="020B0303030202020203" pitchFamily="34" charset="77"/>
              </a:rPr>
              <a:t>Stretch Challenge</a:t>
            </a:r>
            <a:endParaRPr lang="en-US" sz="4400" kern="0" spc="-150" dirty="0">
              <a:solidFill>
                <a:schemeClr val="tx1"/>
              </a:solidFill>
              <a:latin typeface="Univers Next for HSBC Thin" panose="020B0303030202020203" pitchFamily="34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E59D6F-6973-13DE-86BB-80E96879A676}"/>
              </a:ext>
            </a:extLst>
          </p:cNvPr>
          <p:cNvSpPr txBox="1"/>
          <p:nvPr/>
        </p:nvSpPr>
        <p:spPr>
          <a:xfrm>
            <a:off x="7148328" y="6552000"/>
            <a:ext cx="449287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b="0" i="0" dirty="0">
                <a:latin typeface="Univers Next for HSBC Light" panose="020B0403030202020203" pitchFamily="34" charset="0"/>
              </a:rPr>
              <a:t>Module 6 – Session 14 – </a:t>
            </a:r>
            <a:r>
              <a:rPr lang="en-GB" sz="1000" dirty="0">
                <a:solidFill>
                  <a:srgbClr val="000000"/>
                </a:solidFill>
                <a:latin typeface="Univers Next for HSBC Light" panose="020B0403030202020203" pitchFamily="34" charset="0"/>
              </a:rPr>
              <a:t>Fraud and Money Mules</a:t>
            </a:r>
            <a:endParaRPr lang="en-US" sz="1000" b="0" i="0" dirty="0">
              <a:latin typeface="Univers Next for HSBC Light" panose="020B0403030202020203" pitchFamily="34" charset="0"/>
            </a:endParaRP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2E4B3034-4A29-92AC-6465-CFC5F1367CF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41200" y="6552000"/>
            <a:ext cx="55080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t" anchorCtr="0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000" b="0" i="0" kern="1200" smtClean="0">
                <a:solidFill>
                  <a:schemeClr val="tx1"/>
                </a:solidFill>
                <a:latin typeface="Univers Next for HSBC Light" panose="020B0403030202020203" pitchFamily="34" charset="0"/>
                <a:ea typeface="+mn-ea"/>
                <a:cs typeface="+mn-cs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12</a:t>
            </a:fld>
            <a:endParaRPr lang="en-GB" altLang="zh-TW" sz="1000" b="0" i="0" kern="1200" dirty="0">
              <a:solidFill>
                <a:schemeClr val="tx1"/>
              </a:solidFill>
              <a:latin typeface="Univers Next for HSBC Light" panose="020B0403030202020203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11D00A-87FB-C7F5-5D2B-73A1D10D8AC3}"/>
              </a:ext>
            </a:extLst>
          </p:cNvPr>
          <p:cNvSpPr txBox="1"/>
          <p:nvPr/>
        </p:nvSpPr>
        <p:spPr>
          <a:xfrm>
            <a:off x="550800" y="6552000"/>
            <a:ext cx="449287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b="0" i="0" dirty="0">
                <a:latin typeface="Univers Next for HSBC Light" panose="020B0403030202020203" pitchFamily="34" charset="0"/>
              </a:rPr>
              <a:t>Source: </a:t>
            </a:r>
            <a:r>
              <a:rPr lang="en-GB" sz="1000" dirty="0">
                <a:latin typeface="Univers Next for HSBC Light" panose="020B0403030202020203" pitchFamily="34" charset="0"/>
              </a:rPr>
              <a:t>UK Finance June 2023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5A12CD5-2B12-6CFA-38ED-81C71A956C10}"/>
              </a:ext>
            </a:extLst>
          </p:cNvPr>
          <p:cNvSpPr>
            <a:spLocks/>
          </p:cNvSpPr>
          <p:nvPr/>
        </p:nvSpPr>
        <p:spPr bwMode="gray">
          <a:xfrm>
            <a:off x="550800" y="1425600"/>
            <a:ext cx="5472000" cy="4438576"/>
          </a:xfrm>
          <a:prstGeom prst="roundRect">
            <a:avLst>
              <a:gd name="adj" fmla="val 0"/>
            </a:avLst>
          </a:prstGeom>
          <a:noFill/>
        </p:spPr>
        <p:txBody>
          <a:bodyPr wrap="square" lIns="0" tIns="0" rIns="0" bIns="0" anchor="t">
            <a:noAutofit/>
          </a:bodyPr>
          <a:lstStyle/>
          <a:p>
            <a:pPr lvl="0">
              <a:spcAft>
                <a:spcPts val="1200"/>
              </a:spcAft>
              <a:buClr>
                <a:srgbClr val="C00000"/>
              </a:buClr>
              <a:buSzPct val="90000"/>
              <a:defRPr/>
            </a:pPr>
            <a:r>
              <a:rPr lang="en-GB" sz="1600" dirty="0">
                <a:solidFill>
                  <a:prstClr val="black"/>
                </a:solidFill>
                <a:latin typeface="Univers Next for HSBC Light" panose="020B0403030202020203" pitchFamily="34" charset="0"/>
              </a:rPr>
              <a:t>In the first half of 2023, young people accounted </a:t>
            </a:r>
            <a:br>
              <a:rPr lang="en-GB" sz="1600" dirty="0">
                <a:solidFill>
                  <a:prstClr val="black"/>
                </a:solidFill>
                <a:latin typeface="Univers Next for HSBC Light" panose="020B0403030202020203" pitchFamily="34" charset="0"/>
              </a:rPr>
            </a:br>
            <a:r>
              <a:rPr lang="en-GB" sz="1600" dirty="0">
                <a:solidFill>
                  <a:prstClr val="black"/>
                </a:solidFill>
                <a:latin typeface="Univers Next for HSBC Light" panose="020B0403030202020203" pitchFamily="34" charset="0"/>
              </a:rPr>
              <a:t>for 64% of all money mules' cases.</a:t>
            </a:r>
            <a:r>
              <a:rPr lang="en-GB" sz="1600" baseline="30000" dirty="0">
                <a:solidFill>
                  <a:prstClr val="black"/>
                </a:solidFill>
                <a:latin typeface="Univers Next for HSBC Light" panose="020B0403030202020203" pitchFamily="34" charset="0"/>
              </a:rPr>
              <a:t>*</a:t>
            </a:r>
            <a:r>
              <a:rPr lang="en-GB" sz="1600" dirty="0">
                <a:solidFill>
                  <a:prstClr val="black"/>
                </a:solidFill>
                <a:latin typeface="Univers Next for HSBC Light" panose="020B0403030202020203" pitchFamily="34" charset="0"/>
              </a:rPr>
              <a:t> </a:t>
            </a:r>
          </a:p>
          <a:p>
            <a:pPr lvl="0">
              <a:spcAft>
                <a:spcPts val="1200"/>
              </a:spcAft>
              <a:buClr>
                <a:srgbClr val="C00000"/>
              </a:buClr>
              <a:buSzPct val="90000"/>
              <a:defRPr/>
            </a:pPr>
            <a:r>
              <a:rPr lang="en-GB" sz="1600" dirty="0">
                <a:solidFill>
                  <a:prstClr val="black"/>
                </a:solidFill>
                <a:latin typeface="Univers Next for HSBC Light" panose="020B0403030202020203" pitchFamily="34" charset="0"/>
              </a:rPr>
              <a:t>We know that social media plays a massive part in influencing young people to take part in this crime. </a:t>
            </a:r>
            <a:br>
              <a:rPr lang="en-GB" sz="1600" dirty="0">
                <a:solidFill>
                  <a:prstClr val="black"/>
                </a:solidFill>
                <a:latin typeface="Univers Next for HSBC Light" panose="020B0403030202020203" pitchFamily="34" charset="0"/>
              </a:rPr>
            </a:br>
            <a:r>
              <a:rPr lang="en-GB" sz="1600" dirty="0">
                <a:solidFill>
                  <a:prstClr val="black"/>
                </a:solidFill>
                <a:latin typeface="Univers Next for HSBC Light" panose="020B0403030202020203" pitchFamily="34" charset="0"/>
              </a:rPr>
              <a:t>So, how can we use it protect other young people?</a:t>
            </a:r>
          </a:p>
          <a:p>
            <a:pPr marL="298800" marR="5080" indent="-28440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dirty="0">
                <a:solidFill>
                  <a:prstClr val="black"/>
                </a:solidFill>
                <a:latin typeface="Univers Next for HSBC Light" panose="020B0403030202020203" pitchFamily="34" charset="0"/>
              </a:rPr>
              <a:t>How could you use social media to alert other </a:t>
            </a:r>
            <a:br>
              <a:rPr lang="en-GB" sz="1600" dirty="0">
                <a:solidFill>
                  <a:prstClr val="black"/>
                </a:solidFill>
                <a:latin typeface="Univers Next for HSBC Light" panose="020B0403030202020203" pitchFamily="34" charset="0"/>
              </a:rPr>
            </a:br>
            <a:r>
              <a:rPr lang="en-GB" sz="1600" dirty="0">
                <a:solidFill>
                  <a:prstClr val="black"/>
                </a:solidFill>
                <a:latin typeface="Univers Next for HSBC Light" panose="020B0403030202020203" pitchFamily="34" charset="0"/>
              </a:rPr>
              <a:t>young people to common features of money </a:t>
            </a:r>
            <a:br>
              <a:rPr lang="en-GB" sz="1600" dirty="0">
                <a:solidFill>
                  <a:prstClr val="black"/>
                </a:solidFill>
                <a:latin typeface="Univers Next for HSBC Light" panose="020B0403030202020203" pitchFamily="34" charset="0"/>
              </a:rPr>
            </a:br>
            <a:r>
              <a:rPr lang="en-GB" sz="1600" dirty="0">
                <a:solidFill>
                  <a:prstClr val="black"/>
                </a:solidFill>
                <a:latin typeface="Univers Next for HSBC Light" panose="020B0403030202020203" pitchFamily="34" charset="0"/>
              </a:rPr>
              <a:t>mule advertisements/approaches by fraudsters?</a:t>
            </a:r>
            <a:endParaRPr lang="en-GB" sz="1600" dirty="0">
              <a:latin typeface="Univers Next for HSBC Light" panose="020B0403030202020203" pitchFamily="34" charset="0"/>
            </a:endParaRPr>
          </a:p>
          <a:p>
            <a:pPr marL="298800" marR="5080" indent="-28440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dirty="0">
                <a:solidFill>
                  <a:prstClr val="black"/>
                </a:solidFill>
                <a:latin typeface="Univers Next for HSBC Light" panose="020B0403030202020203" pitchFamily="34" charset="0"/>
              </a:rPr>
              <a:t>How could you use memes to illustrate the consequences of becoming a money mule?</a:t>
            </a:r>
            <a:endParaRPr lang="en-GB" sz="1600" kern="0" dirty="0">
              <a:solidFill>
                <a:sysClr val="windowText" lastClr="000000"/>
              </a:solidFill>
              <a:latin typeface="Univers Next for HSBC Light" panose="020B0403030202020203" pitchFamily="34" charset="0"/>
            </a:endParaRPr>
          </a:p>
          <a:p>
            <a:pPr marL="298800" marR="5080" indent="-28440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dirty="0">
                <a:solidFill>
                  <a:prstClr val="black"/>
                </a:solidFill>
                <a:latin typeface="Univers Next for HSBC Light" panose="020B0403030202020203" pitchFamily="34" charset="0"/>
              </a:rPr>
              <a:t>What advice would you give to young people </a:t>
            </a:r>
            <a:br>
              <a:rPr lang="en-GB" sz="1600" dirty="0">
                <a:solidFill>
                  <a:prstClr val="black"/>
                </a:solidFill>
                <a:latin typeface="Univers Next for HSBC Light" panose="020B0403030202020203" pitchFamily="34" charset="0"/>
              </a:rPr>
            </a:br>
            <a:r>
              <a:rPr lang="en-GB" sz="1600" dirty="0">
                <a:solidFill>
                  <a:prstClr val="black"/>
                </a:solidFill>
                <a:latin typeface="Univers Next for HSBC Light" panose="020B0403030202020203" pitchFamily="34" charset="0"/>
              </a:rPr>
              <a:t>who see suspicious posts?</a:t>
            </a:r>
            <a:endParaRPr kumimoji="0" lang="en-GB" sz="16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 Next for HSBC Light" panose="020B0403030202020203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86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1">
            <a:extLst>
              <a:ext uri="{FF2B5EF4-FFF2-40B4-BE49-F238E27FC236}">
                <a16:creationId xmlns:a16="http://schemas.microsoft.com/office/drawing/2014/main" id="{7A7DA736-594F-C872-B5A0-B129D11F9582}"/>
              </a:ext>
            </a:extLst>
          </p:cNvPr>
          <p:cNvSpPr txBox="1">
            <a:spLocks/>
          </p:cNvSpPr>
          <p:nvPr/>
        </p:nvSpPr>
        <p:spPr>
          <a:xfrm>
            <a:off x="550800" y="279075"/>
            <a:ext cx="11091600" cy="691649"/>
          </a:xfrm>
          <a:prstGeom prst="rect">
            <a:avLst/>
          </a:prstGeom>
        </p:spPr>
        <p:txBody>
          <a:bodyPr wrap="square" lIns="0" tIns="14400" rIns="0" bIns="0" anchor="ctr" anchorCtr="0">
            <a:spAutoFit/>
          </a:bodyPr>
          <a:lstStyle>
            <a:lvl1pPr>
              <a:defRPr sz="3807" b="0" i="0">
                <a:solidFill>
                  <a:schemeClr val="bg1"/>
                </a:solidFill>
                <a:latin typeface="UniversNextforHSBC-Light"/>
                <a:ea typeface="+mj-ea"/>
                <a:cs typeface="UniversNextforHSBC-Light"/>
              </a:defRPr>
            </a:lvl1pPr>
          </a:lstStyle>
          <a:p>
            <a:r>
              <a:rPr lang="en-GB" sz="4400" spc="-150" dirty="0">
                <a:solidFill>
                  <a:srgbClr val="000000"/>
                </a:solidFill>
                <a:latin typeface="Univers Next for HSBC Thin" panose="020B0303030202020203" pitchFamily="34" charset="77"/>
              </a:rPr>
              <a:t>What is money laundering?</a:t>
            </a:r>
            <a:endParaRPr lang="en-US" sz="4400" kern="0" spc="-150" dirty="0">
              <a:solidFill>
                <a:schemeClr val="tx1"/>
              </a:solidFill>
              <a:latin typeface="Univers Next for HSBC Thin" panose="020B0303030202020203" pitchFamily="34" charset="7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B907E9-62F4-03F9-BE9F-79D0CCF83E08}"/>
              </a:ext>
            </a:extLst>
          </p:cNvPr>
          <p:cNvSpPr txBox="1"/>
          <p:nvPr/>
        </p:nvSpPr>
        <p:spPr>
          <a:xfrm>
            <a:off x="7148328" y="6552000"/>
            <a:ext cx="449287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b="0" i="0" dirty="0">
                <a:latin typeface="Univers Next for HSBC Light" panose="020B0403030202020203" pitchFamily="34" charset="0"/>
              </a:rPr>
              <a:t>Module 6 – Session 14 – </a:t>
            </a:r>
            <a:r>
              <a:rPr lang="en-GB" sz="1000" dirty="0">
                <a:solidFill>
                  <a:srgbClr val="000000"/>
                </a:solidFill>
                <a:latin typeface="Univers Next for HSBC Light" panose="020B0403030202020203" pitchFamily="34" charset="0"/>
              </a:rPr>
              <a:t>Fraud and Money Mules</a:t>
            </a:r>
            <a:endParaRPr lang="en-US" sz="1000" b="0" i="0" dirty="0">
              <a:latin typeface="Univers Next for HSBC Light" panose="020B0403030202020203" pitchFamily="34" charset="0"/>
            </a:endParaRPr>
          </a:p>
        </p:txBody>
      </p:sp>
      <p:sp>
        <p:nvSpPr>
          <p:cNvPr id="19" name="Slide number">
            <a:extLst>
              <a:ext uri="{FF2B5EF4-FFF2-40B4-BE49-F238E27FC236}">
                <a16:creationId xmlns:a16="http://schemas.microsoft.com/office/drawing/2014/main" id="{195BF974-BAF9-9716-8D39-0C8CC12CBC74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41200" y="6552000"/>
            <a:ext cx="55080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t" anchorCtr="0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000" b="0" i="0" kern="1200" smtClean="0">
                <a:solidFill>
                  <a:schemeClr val="tx1"/>
                </a:solidFill>
                <a:latin typeface="Univers Next for HSBC Light" panose="020B0403030202020203" pitchFamily="34" charset="0"/>
                <a:ea typeface="+mn-ea"/>
                <a:cs typeface="+mn-cs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2</a:t>
            </a:fld>
            <a:endParaRPr lang="en-GB" altLang="zh-TW" sz="1000" b="0" i="0" kern="1200" dirty="0">
              <a:solidFill>
                <a:schemeClr val="tx1"/>
              </a:solidFill>
              <a:latin typeface="Univers Next for HSBC Light" panose="020B0403030202020203" pitchFamily="34" charset="0"/>
              <a:ea typeface="+mn-ea"/>
              <a:cs typeface="+mn-cs"/>
            </a:endParaRPr>
          </a:p>
        </p:txBody>
      </p:sp>
      <p:sp>
        <p:nvSpPr>
          <p:cNvPr id="38" name="object 5">
            <a:extLst>
              <a:ext uri="{FF2B5EF4-FFF2-40B4-BE49-F238E27FC236}">
                <a16:creationId xmlns:a16="http://schemas.microsoft.com/office/drawing/2014/main" id="{D823097C-296F-E019-8A91-79C356E5F29A}"/>
              </a:ext>
            </a:extLst>
          </p:cNvPr>
          <p:cNvSpPr txBox="1">
            <a:spLocks/>
          </p:cNvSpPr>
          <p:nvPr/>
        </p:nvSpPr>
        <p:spPr>
          <a:xfrm>
            <a:off x="3563600" y="1218566"/>
            <a:ext cx="2052000" cy="319824"/>
          </a:xfrm>
          <a:prstGeom prst="rect">
            <a:avLst/>
          </a:prstGeom>
        </p:spPr>
        <p:txBody>
          <a:bodyPr vert="horz" wrap="square" lIns="0" tIns="11931" rIns="0" bIns="0" rtlCol="0">
            <a:spAutoFit/>
          </a:bodyPr>
          <a:lstStyle>
            <a:lvl1pPr>
              <a:defRPr sz="3800" b="0" i="0">
                <a:solidFill>
                  <a:schemeClr val="bg1"/>
                </a:solidFill>
                <a:latin typeface="UniversNextforHSBC-Light"/>
                <a:ea typeface="+mj-ea"/>
                <a:cs typeface="UniversNextforHSBC-Light"/>
              </a:defRPr>
            </a:lvl1pPr>
          </a:lstStyle>
          <a:p>
            <a:pPr marL="12724" marR="5090" algn="ctr">
              <a:spcBef>
                <a:spcPts val="1338"/>
              </a:spcBef>
            </a:pPr>
            <a:r>
              <a:rPr lang="en-GB" sz="2000" b="1" dirty="0">
                <a:solidFill>
                  <a:schemeClr val="tx1"/>
                </a:solidFill>
                <a:latin typeface="Univers Next for HSBC Light" panose="020B0403030202020203" pitchFamily="34" charset="0"/>
              </a:rPr>
              <a:t>Placement</a:t>
            </a:r>
          </a:p>
        </p:txBody>
      </p:sp>
      <p:sp>
        <p:nvSpPr>
          <p:cNvPr id="43" name="object 5">
            <a:extLst>
              <a:ext uri="{FF2B5EF4-FFF2-40B4-BE49-F238E27FC236}">
                <a16:creationId xmlns:a16="http://schemas.microsoft.com/office/drawing/2014/main" id="{BB1CB05C-14AA-A54A-5815-2792AA1D7320}"/>
              </a:ext>
            </a:extLst>
          </p:cNvPr>
          <p:cNvSpPr txBox="1">
            <a:spLocks/>
          </p:cNvSpPr>
          <p:nvPr/>
        </p:nvSpPr>
        <p:spPr>
          <a:xfrm>
            <a:off x="6576400" y="1218566"/>
            <a:ext cx="2052000" cy="319824"/>
          </a:xfrm>
          <a:prstGeom prst="rect">
            <a:avLst/>
          </a:prstGeom>
        </p:spPr>
        <p:txBody>
          <a:bodyPr vert="horz" wrap="square" lIns="0" tIns="11931" rIns="0" bIns="0" rtlCol="0">
            <a:spAutoFit/>
          </a:bodyPr>
          <a:lstStyle>
            <a:lvl1pPr>
              <a:defRPr sz="3800" b="0" i="0">
                <a:solidFill>
                  <a:schemeClr val="bg1"/>
                </a:solidFill>
                <a:latin typeface="UniversNextforHSBC-Light"/>
                <a:ea typeface="+mj-ea"/>
                <a:cs typeface="UniversNextforHSBC-Light"/>
              </a:defRPr>
            </a:lvl1pPr>
          </a:lstStyle>
          <a:p>
            <a:pPr marL="12724" marR="5090" algn="ctr">
              <a:spcBef>
                <a:spcPts val="1338"/>
              </a:spcBef>
            </a:pPr>
            <a:r>
              <a:rPr lang="en-GB" sz="2000" b="1" dirty="0">
                <a:solidFill>
                  <a:schemeClr val="tx1"/>
                </a:solidFill>
                <a:latin typeface="Univers Next for HSBC Light" panose="020B0403030202020203" pitchFamily="34" charset="0"/>
              </a:rPr>
              <a:t>Layering</a:t>
            </a:r>
          </a:p>
        </p:txBody>
      </p:sp>
      <p:sp>
        <p:nvSpPr>
          <p:cNvPr id="44" name="object 5">
            <a:extLst>
              <a:ext uri="{FF2B5EF4-FFF2-40B4-BE49-F238E27FC236}">
                <a16:creationId xmlns:a16="http://schemas.microsoft.com/office/drawing/2014/main" id="{50CCC09D-F559-394D-5AE8-44D5A62DB77D}"/>
              </a:ext>
            </a:extLst>
          </p:cNvPr>
          <p:cNvSpPr txBox="1">
            <a:spLocks/>
          </p:cNvSpPr>
          <p:nvPr/>
        </p:nvSpPr>
        <p:spPr>
          <a:xfrm>
            <a:off x="9588484" y="1218566"/>
            <a:ext cx="2052000" cy="319824"/>
          </a:xfrm>
          <a:prstGeom prst="rect">
            <a:avLst/>
          </a:prstGeom>
        </p:spPr>
        <p:txBody>
          <a:bodyPr vert="horz" wrap="square" lIns="0" tIns="11931" rIns="0" bIns="0" rtlCol="0">
            <a:spAutoFit/>
          </a:bodyPr>
          <a:lstStyle>
            <a:lvl1pPr>
              <a:defRPr sz="3800" b="0" i="0">
                <a:solidFill>
                  <a:schemeClr val="bg1"/>
                </a:solidFill>
                <a:latin typeface="UniversNextforHSBC-Light"/>
                <a:ea typeface="+mj-ea"/>
                <a:cs typeface="UniversNextforHSBC-Light"/>
              </a:defRPr>
            </a:lvl1pPr>
          </a:lstStyle>
          <a:p>
            <a:pPr marL="12724" marR="5090" algn="ctr">
              <a:spcBef>
                <a:spcPts val="1338"/>
              </a:spcBef>
            </a:pPr>
            <a:r>
              <a:rPr lang="en-GB" sz="2000" b="1" dirty="0">
                <a:solidFill>
                  <a:schemeClr val="tx1"/>
                </a:solidFill>
                <a:latin typeface="Univers Next for HSBC Light" panose="020B0403030202020203" pitchFamily="34" charset="0"/>
              </a:rPr>
              <a:t>Integration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41A16E69-CB2C-EDAA-B8A9-8C83ADC5B3AA}"/>
              </a:ext>
            </a:extLst>
          </p:cNvPr>
          <p:cNvCxnSpPr>
            <a:cxnSpLocks/>
          </p:cNvCxnSpPr>
          <p:nvPr/>
        </p:nvCxnSpPr>
        <p:spPr>
          <a:xfrm flipH="1">
            <a:off x="9099789" y="3596841"/>
            <a:ext cx="1261607" cy="0"/>
          </a:xfrm>
          <a:prstGeom prst="line">
            <a:avLst/>
          </a:prstGeom>
          <a:ln w="12700">
            <a:solidFill>
              <a:srgbClr val="DB00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>
            <a:extLst>
              <a:ext uri="{FF2B5EF4-FFF2-40B4-BE49-F238E27FC236}">
                <a16:creationId xmlns:a16="http://schemas.microsoft.com/office/drawing/2014/main" id="{12AC36B1-44DD-4C0B-CD60-F3FE629996F5}"/>
              </a:ext>
            </a:extLst>
          </p:cNvPr>
          <p:cNvSpPr/>
          <p:nvPr/>
        </p:nvSpPr>
        <p:spPr>
          <a:xfrm>
            <a:off x="4782480" y="2963241"/>
            <a:ext cx="4325108" cy="1893600"/>
          </a:xfrm>
          <a:prstGeom prst="rect">
            <a:avLst/>
          </a:prstGeom>
          <a:solidFill>
            <a:schemeClr val="bg1"/>
          </a:solidFill>
          <a:ln>
            <a:solidFill>
              <a:srgbClr val="DB001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5C8086CA-77FD-1730-C55D-D9373DF8A5D0}"/>
              </a:ext>
            </a:extLst>
          </p:cNvPr>
          <p:cNvCxnSpPr>
            <a:cxnSpLocks/>
          </p:cNvCxnSpPr>
          <p:nvPr/>
        </p:nvCxnSpPr>
        <p:spPr>
          <a:xfrm flipH="1">
            <a:off x="4610279" y="2963241"/>
            <a:ext cx="1485720" cy="0"/>
          </a:xfrm>
          <a:prstGeom prst="line">
            <a:avLst/>
          </a:prstGeom>
          <a:ln w="12700">
            <a:solidFill>
              <a:srgbClr val="DB00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7E5D6BC1-AF28-6EED-BF23-99C5149F8027}"/>
              </a:ext>
            </a:extLst>
          </p:cNvPr>
          <p:cNvSpPr/>
          <p:nvPr/>
        </p:nvSpPr>
        <p:spPr>
          <a:xfrm>
            <a:off x="6094800" y="2336841"/>
            <a:ext cx="3012787" cy="1260000"/>
          </a:xfrm>
          <a:prstGeom prst="rect">
            <a:avLst/>
          </a:prstGeom>
          <a:solidFill>
            <a:schemeClr val="bg1"/>
          </a:solidFill>
          <a:ln>
            <a:solidFill>
              <a:srgbClr val="DB001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D345BAFB-F0D7-70E5-FBFA-12015F59B396}"/>
              </a:ext>
            </a:extLst>
          </p:cNvPr>
          <p:cNvSpPr/>
          <p:nvPr/>
        </p:nvSpPr>
        <p:spPr>
          <a:xfrm>
            <a:off x="4870450" y="3250041"/>
            <a:ext cx="812800" cy="1231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B4F129C-0A1F-9341-2898-BCB1A934B395}"/>
              </a:ext>
            </a:extLst>
          </p:cNvPr>
          <p:cNvGrpSpPr/>
          <p:nvPr/>
        </p:nvGrpSpPr>
        <p:grpSpPr>
          <a:xfrm>
            <a:off x="9589200" y="3058326"/>
            <a:ext cx="2052000" cy="1080000"/>
            <a:chOff x="9589200" y="2781000"/>
            <a:chExt cx="2052000" cy="1080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A4DC322-BC79-850F-C6A9-64EF21170C9F}"/>
                </a:ext>
              </a:extLst>
            </p:cNvPr>
            <p:cNvSpPr/>
            <p:nvPr/>
          </p:nvSpPr>
          <p:spPr>
            <a:xfrm>
              <a:off x="9589200" y="2781000"/>
              <a:ext cx="2052000" cy="1080000"/>
            </a:xfrm>
            <a:prstGeom prst="rect">
              <a:avLst/>
            </a:prstGeom>
            <a:solidFill>
              <a:srgbClr val="76767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bject 7">
              <a:extLst>
                <a:ext uri="{FF2B5EF4-FFF2-40B4-BE49-F238E27FC236}">
                  <a16:creationId xmlns:a16="http://schemas.microsoft.com/office/drawing/2014/main" id="{207DB579-D0A0-3C36-41F5-A189221E692E}"/>
                </a:ext>
              </a:extLst>
            </p:cNvPr>
            <p:cNvSpPr txBox="1"/>
            <p:nvPr/>
          </p:nvSpPr>
          <p:spPr>
            <a:xfrm>
              <a:off x="9589200" y="2889000"/>
              <a:ext cx="2052000" cy="864000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lvl="0" algn="ctr"/>
              <a:r>
                <a:rPr lang="en-GB" sz="1400" b="1" i="0" dirty="0">
                  <a:solidFill>
                    <a:schemeClr val="bg1"/>
                  </a:solidFill>
                  <a:latin typeface="Univers Next for HSBC Light" panose="020B0403030202020203" pitchFamily="34" charset="0"/>
                </a:rPr>
                <a:t>All Items are sold creating clean cash </a:t>
              </a:r>
            </a:p>
            <a:p>
              <a:pPr lvl="0" algn="ctr"/>
              <a:r>
                <a:rPr lang="en-GB" sz="1400" b="1" i="0" dirty="0">
                  <a:solidFill>
                    <a:schemeClr val="bg1"/>
                  </a:solidFill>
                  <a:latin typeface="Univers Next for HSBC Light" panose="020B0403030202020203" pitchFamily="34" charset="0"/>
                </a:rPr>
                <a:t>for the criminals </a:t>
              </a:r>
            </a:p>
            <a:p>
              <a:pPr lvl="0" algn="ctr"/>
              <a:r>
                <a:rPr lang="en-GB" sz="1400" b="1" i="0" dirty="0">
                  <a:solidFill>
                    <a:schemeClr val="bg1"/>
                  </a:solidFill>
                  <a:latin typeface="Univers Next for HSBC Light" panose="020B0403030202020203" pitchFamily="34" charset="0"/>
                </a:rPr>
                <a:t>to spend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C185C60-281B-D40B-9D66-10B60167A5CA}"/>
              </a:ext>
            </a:extLst>
          </p:cNvPr>
          <p:cNvGrpSpPr/>
          <p:nvPr/>
        </p:nvGrpSpPr>
        <p:grpSpPr>
          <a:xfrm>
            <a:off x="6576400" y="1798326"/>
            <a:ext cx="2052000" cy="1080000"/>
            <a:chOff x="6576400" y="2781000"/>
            <a:chExt cx="2052000" cy="108000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E882EF0-0605-E25B-2BAA-DD49BB68DFF4}"/>
                </a:ext>
              </a:extLst>
            </p:cNvPr>
            <p:cNvSpPr/>
            <p:nvPr/>
          </p:nvSpPr>
          <p:spPr>
            <a:xfrm>
              <a:off x="6576400" y="2781000"/>
              <a:ext cx="2052000" cy="1080000"/>
            </a:xfrm>
            <a:prstGeom prst="rect">
              <a:avLst/>
            </a:prstGeom>
            <a:solidFill>
              <a:srgbClr val="76767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bject 7">
              <a:extLst>
                <a:ext uri="{FF2B5EF4-FFF2-40B4-BE49-F238E27FC236}">
                  <a16:creationId xmlns:a16="http://schemas.microsoft.com/office/drawing/2014/main" id="{3BB14618-1EDB-BB5A-21EA-247B180C8255}"/>
                </a:ext>
              </a:extLst>
            </p:cNvPr>
            <p:cNvSpPr txBox="1"/>
            <p:nvPr/>
          </p:nvSpPr>
          <p:spPr>
            <a:xfrm>
              <a:off x="6576400" y="2889000"/>
              <a:ext cx="2052000" cy="864000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lvl="0" algn="ctr">
                <a:spcAft>
                  <a:spcPts val="0"/>
                </a:spcAft>
              </a:pPr>
              <a:r>
                <a:rPr lang="en-GB" sz="1400" b="1" i="0" dirty="0">
                  <a:solidFill>
                    <a:schemeClr val="bg1"/>
                  </a:solidFill>
                  <a:latin typeface="Univers Next for HSBC Light" panose="020B0403030202020203" pitchFamily="34" charset="0"/>
                </a:rPr>
                <a:t>Fraudster 1</a:t>
              </a:r>
            </a:p>
            <a:p>
              <a:pPr lvl="0" algn="ctr">
                <a:spcAft>
                  <a:spcPts val="0"/>
                </a:spcAft>
              </a:pPr>
              <a:r>
                <a:rPr lang="en-GB" sz="1400" b="1" i="0" dirty="0">
                  <a:solidFill>
                    <a:schemeClr val="bg1"/>
                  </a:solidFill>
                  <a:latin typeface="Univers Next for HSBC Light" panose="020B0403030202020203" pitchFamily="34" charset="0"/>
                </a:rPr>
                <a:t>buys gold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4B99340-830F-4E9E-E838-5B7450A65BDF}"/>
              </a:ext>
            </a:extLst>
          </p:cNvPr>
          <p:cNvGrpSpPr/>
          <p:nvPr/>
        </p:nvGrpSpPr>
        <p:grpSpPr>
          <a:xfrm>
            <a:off x="6576400" y="3058326"/>
            <a:ext cx="2052000" cy="1080000"/>
            <a:chOff x="6576400" y="2781000"/>
            <a:chExt cx="2052000" cy="1080000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3FB2447-CDBA-469B-DCB0-447FE6B90A14}"/>
                </a:ext>
              </a:extLst>
            </p:cNvPr>
            <p:cNvSpPr/>
            <p:nvPr/>
          </p:nvSpPr>
          <p:spPr>
            <a:xfrm>
              <a:off x="6576400" y="2781000"/>
              <a:ext cx="2052000" cy="1080000"/>
            </a:xfrm>
            <a:prstGeom prst="rect">
              <a:avLst/>
            </a:prstGeom>
            <a:solidFill>
              <a:srgbClr val="76767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bject 7">
              <a:extLst>
                <a:ext uri="{FF2B5EF4-FFF2-40B4-BE49-F238E27FC236}">
                  <a16:creationId xmlns:a16="http://schemas.microsoft.com/office/drawing/2014/main" id="{ADECC632-6244-086C-0088-1026BACC92D2}"/>
                </a:ext>
              </a:extLst>
            </p:cNvPr>
            <p:cNvSpPr txBox="1"/>
            <p:nvPr/>
          </p:nvSpPr>
          <p:spPr>
            <a:xfrm>
              <a:off x="6576400" y="2889000"/>
              <a:ext cx="2052000" cy="864000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lvl="0" algn="ctr">
                <a:spcAft>
                  <a:spcPts val="0"/>
                </a:spcAft>
              </a:pPr>
              <a:r>
                <a:rPr lang="en-GB" sz="1400" b="1" i="0" dirty="0">
                  <a:solidFill>
                    <a:schemeClr val="bg1"/>
                  </a:solidFill>
                  <a:latin typeface="Univers Next for HSBC Light" panose="020B0403030202020203" pitchFamily="34" charset="0"/>
                </a:rPr>
                <a:t>Fraudster 2</a:t>
              </a:r>
            </a:p>
            <a:p>
              <a:pPr lvl="0" algn="ctr">
                <a:spcAft>
                  <a:spcPts val="0"/>
                </a:spcAft>
              </a:pPr>
              <a:r>
                <a:rPr lang="en-GB" sz="1400" b="1" i="0" dirty="0">
                  <a:solidFill>
                    <a:schemeClr val="bg1"/>
                  </a:solidFill>
                  <a:latin typeface="Univers Next for HSBC Light" panose="020B0403030202020203" pitchFamily="34" charset="0"/>
                </a:rPr>
                <a:t>buys property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687AF12-0EA0-55ED-88BF-FA97F29D2D2A}"/>
              </a:ext>
            </a:extLst>
          </p:cNvPr>
          <p:cNvGrpSpPr/>
          <p:nvPr/>
        </p:nvGrpSpPr>
        <p:grpSpPr>
          <a:xfrm>
            <a:off x="6576400" y="4316841"/>
            <a:ext cx="2052000" cy="1080000"/>
            <a:chOff x="6576400" y="2781000"/>
            <a:chExt cx="2052000" cy="1080000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F46BE0F-A2F6-DECC-BEF4-62D0A1EEB56C}"/>
                </a:ext>
              </a:extLst>
            </p:cNvPr>
            <p:cNvSpPr/>
            <p:nvPr/>
          </p:nvSpPr>
          <p:spPr>
            <a:xfrm>
              <a:off x="6576400" y="2781000"/>
              <a:ext cx="2052000" cy="1080000"/>
            </a:xfrm>
            <a:prstGeom prst="rect">
              <a:avLst/>
            </a:prstGeom>
            <a:solidFill>
              <a:srgbClr val="76767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bject 7">
              <a:extLst>
                <a:ext uri="{FF2B5EF4-FFF2-40B4-BE49-F238E27FC236}">
                  <a16:creationId xmlns:a16="http://schemas.microsoft.com/office/drawing/2014/main" id="{11569ED9-79A3-4306-46D6-ACD6E0A5FBBD}"/>
                </a:ext>
              </a:extLst>
            </p:cNvPr>
            <p:cNvSpPr txBox="1"/>
            <p:nvPr/>
          </p:nvSpPr>
          <p:spPr>
            <a:xfrm>
              <a:off x="6576400" y="2889000"/>
              <a:ext cx="2052000" cy="864000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lvl="0" algn="ctr">
                <a:spcAft>
                  <a:spcPts val="0"/>
                </a:spcAft>
              </a:pPr>
              <a:r>
                <a:rPr lang="en-GB" sz="1400" b="1" i="0" dirty="0">
                  <a:solidFill>
                    <a:schemeClr val="bg1"/>
                  </a:solidFill>
                  <a:latin typeface="Univers Next for HSBC Light" panose="020B0403030202020203" pitchFamily="34" charset="0"/>
                </a:rPr>
                <a:t>Fraudster 3</a:t>
              </a:r>
            </a:p>
            <a:p>
              <a:pPr lvl="0" algn="ctr">
                <a:spcAft>
                  <a:spcPts val="0"/>
                </a:spcAft>
              </a:pPr>
              <a:r>
                <a:rPr lang="en-GB" sz="1400" b="1" i="0" dirty="0">
                  <a:solidFill>
                    <a:schemeClr val="bg1"/>
                  </a:solidFill>
                  <a:latin typeface="Univers Next for HSBC Light" panose="020B0403030202020203" pitchFamily="34" charset="0"/>
                </a:rPr>
                <a:t>buys gaming </a:t>
              </a:r>
            </a:p>
            <a:p>
              <a:pPr lvl="0" algn="ctr">
                <a:spcAft>
                  <a:spcPts val="0"/>
                </a:spcAft>
              </a:pPr>
              <a:r>
                <a:rPr lang="en-GB" sz="1400" b="1" i="0" dirty="0">
                  <a:solidFill>
                    <a:schemeClr val="bg1"/>
                  </a:solidFill>
                  <a:latin typeface="Univers Next for HSBC Light" panose="020B0403030202020203" pitchFamily="34" charset="0"/>
                </a:rPr>
                <a:t>currency</a:t>
              </a:r>
            </a:p>
          </p:txBody>
        </p:sp>
      </p:grpSp>
      <p:pic>
        <p:nvPicPr>
          <p:cNvPr id="2" name="Graphic 1">
            <a:extLst>
              <a:ext uri="{FF2B5EF4-FFF2-40B4-BE49-F238E27FC236}">
                <a16:creationId xmlns:a16="http://schemas.microsoft.com/office/drawing/2014/main" id="{6AE5E375-1F65-560A-1F0F-4BE8C396D5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90855" y="2697840"/>
            <a:ext cx="4318000" cy="431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BEDE590-F504-9977-72BF-501695F7417F}"/>
              </a:ext>
            </a:extLst>
          </p:cNvPr>
          <p:cNvGrpSpPr/>
          <p:nvPr/>
        </p:nvGrpSpPr>
        <p:grpSpPr>
          <a:xfrm>
            <a:off x="1821592" y="2427426"/>
            <a:ext cx="4398654" cy="4051275"/>
            <a:chOff x="1821592" y="2427426"/>
            <a:chExt cx="4398654" cy="4051275"/>
          </a:xfrm>
        </p:grpSpPr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84BFE160-0364-C6B1-100D-F8EA3B4C35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21592" y="3598326"/>
              <a:ext cx="1261607" cy="0"/>
            </a:xfrm>
            <a:prstGeom prst="line">
              <a:avLst/>
            </a:prstGeom>
            <a:ln w="12700">
              <a:solidFill>
                <a:srgbClr val="DB00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4EDA921-FA95-FEEF-B421-13AB87DCDA01}"/>
                </a:ext>
              </a:extLst>
            </p:cNvPr>
            <p:cNvSpPr/>
            <p:nvPr/>
          </p:nvSpPr>
          <p:spPr>
            <a:xfrm>
              <a:off x="3083199" y="2964291"/>
              <a:ext cx="2138746" cy="18936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DB001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443A5FD7-CD83-DFCB-B460-395463B8E31C}"/>
                </a:ext>
              </a:extLst>
            </p:cNvPr>
            <p:cNvGrpSpPr/>
            <p:nvPr/>
          </p:nvGrpSpPr>
          <p:grpSpPr>
            <a:xfrm>
              <a:off x="3563600" y="2427426"/>
              <a:ext cx="2052000" cy="1080000"/>
              <a:chOff x="3563600" y="2781000"/>
              <a:chExt cx="2052000" cy="1080000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8D815D4-1A6E-51AE-0A93-DB9F88A29D88}"/>
                  </a:ext>
                </a:extLst>
              </p:cNvPr>
              <p:cNvSpPr/>
              <p:nvPr/>
            </p:nvSpPr>
            <p:spPr>
              <a:xfrm>
                <a:off x="3563600" y="2781000"/>
                <a:ext cx="2052000" cy="1080000"/>
              </a:xfrm>
              <a:prstGeom prst="rect">
                <a:avLst/>
              </a:prstGeom>
              <a:solidFill>
                <a:srgbClr val="76767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bject 7">
                <a:extLst>
                  <a:ext uri="{FF2B5EF4-FFF2-40B4-BE49-F238E27FC236}">
                    <a16:creationId xmlns:a16="http://schemas.microsoft.com/office/drawing/2014/main" id="{A728298A-F11B-7378-1CE9-B331DCF4B0A9}"/>
                  </a:ext>
                </a:extLst>
              </p:cNvPr>
              <p:cNvSpPr txBox="1"/>
              <p:nvPr/>
            </p:nvSpPr>
            <p:spPr>
              <a:xfrm>
                <a:off x="3563600" y="2889000"/>
                <a:ext cx="2052000" cy="864000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noAutofit/>
              </a:bodyPr>
              <a:lstStyle/>
              <a:p>
                <a:pPr lvl="0" algn="ctr">
                  <a:spcAft>
                    <a:spcPts val="0"/>
                  </a:spcAft>
                </a:pPr>
                <a:r>
                  <a:rPr lang="en-GB" sz="1400" b="1" i="0" dirty="0">
                    <a:solidFill>
                      <a:schemeClr val="bg1"/>
                    </a:solidFill>
                    <a:latin typeface="Univers Next for HSBC Light" panose="020B0403030202020203" pitchFamily="34" charset="0"/>
                  </a:rPr>
                  <a:t>Money Mule 1</a:t>
                </a:r>
              </a:p>
              <a:p>
                <a:pPr lvl="0" algn="ctr">
                  <a:spcAft>
                    <a:spcPts val="0"/>
                  </a:spcAft>
                </a:pPr>
                <a:r>
                  <a:rPr lang="en-GB" sz="1400" b="1" i="0" dirty="0">
                    <a:solidFill>
                      <a:schemeClr val="bg1"/>
                    </a:solidFill>
                    <a:latin typeface="Univers Next for HSBC Light" panose="020B0403030202020203" pitchFamily="34" charset="0"/>
                  </a:rPr>
                  <a:t>bank account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1DC32873-6E77-671E-4EC9-FE6A4E6BFD51}"/>
                </a:ext>
              </a:extLst>
            </p:cNvPr>
            <p:cNvGrpSpPr/>
            <p:nvPr/>
          </p:nvGrpSpPr>
          <p:grpSpPr>
            <a:xfrm>
              <a:off x="3563600" y="4316841"/>
              <a:ext cx="2052000" cy="1080000"/>
              <a:chOff x="3563600" y="2781000"/>
              <a:chExt cx="2052000" cy="1080000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78BDCC6-032B-F042-2974-0CA6F6FB0A6E}"/>
                  </a:ext>
                </a:extLst>
              </p:cNvPr>
              <p:cNvSpPr/>
              <p:nvPr/>
            </p:nvSpPr>
            <p:spPr>
              <a:xfrm>
                <a:off x="3563600" y="2781000"/>
                <a:ext cx="2052000" cy="1080000"/>
              </a:xfrm>
              <a:prstGeom prst="rect">
                <a:avLst/>
              </a:prstGeom>
              <a:solidFill>
                <a:srgbClr val="76767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bject 7">
                <a:extLst>
                  <a:ext uri="{FF2B5EF4-FFF2-40B4-BE49-F238E27FC236}">
                    <a16:creationId xmlns:a16="http://schemas.microsoft.com/office/drawing/2014/main" id="{76C58D64-0131-9EEA-797F-31E716E97470}"/>
                  </a:ext>
                </a:extLst>
              </p:cNvPr>
              <p:cNvSpPr txBox="1"/>
              <p:nvPr/>
            </p:nvSpPr>
            <p:spPr>
              <a:xfrm>
                <a:off x="3563600" y="2889000"/>
                <a:ext cx="2052000" cy="864000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noAutofit/>
              </a:bodyPr>
              <a:lstStyle/>
              <a:p>
                <a:pPr lvl="0" algn="ctr">
                  <a:spcAft>
                    <a:spcPts val="0"/>
                  </a:spcAft>
                </a:pPr>
                <a:r>
                  <a:rPr lang="en-GB" sz="1400" b="1" i="0" dirty="0">
                    <a:solidFill>
                      <a:schemeClr val="bg1"/>
                    </a:solidFill>
                    <a:latin typeface="Univers Next for HSBC Light" panose="020B0403030202020203" pitchFamily="34" charset="0"/>
                  </a:rPr>
                  <a:t>Money Mule 2</a:t>
                </a:r>
              </a:p>
              <a:p>
                <a:pPr lvl="0" algn="ctr">
                  <a:spcAft>
                    <a:spcPts val="0"/>
                  </a:spcAft>
                </a:pPr>
                <a:r>
                  <a:rPr lang="en-GB" sz="1400" b="1" i="0" dirty="0">
                    <a:solidFill>
                      <a:schemeClr val="bg1"/>
                    </a:solidFill>
                    <a:latin typeface="Univers Next for HSBC Light" panose="020B0403030202020203" pitchFamily="34" charset="0"/>
                  </a:rPr>
                  <a:t>bank account</a:t>
                </a:r>
              </a:p>
            </p:txBody>
          </p:sp>
        </p:grpSp>
        <p:pic>
          <p:nvPicPr>
            <p:cNvPr id="7" name="Picture 6" descr="A grey donkey with a black background&#10;&#10;Description automatically generated">
              <a:extLst>
                <a:ext uri="{FF2B5EF4-FFF2-40B4-BE49-F238E27FC236}">
                  <a16:creationId xmlns:a16="http://schemas.microsoft.com/office/drawing/2014/main" id="{0A9AD172-3F78-49C6-8B57-47946E708F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92" r="9232"/>
            <a:stretch/>
          </p:blipFill>
          <p:spPr>
            <a:xfrm flipH="1">
              <a:off x="4541828" y="4700014"/>
              <a:ext cx="1678418" cy="1778687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EFA34D7B-D7C8-6639-419E-775076C92B7D}"/>
              </a:ext>
            </a:extLst>
          </p:cNvPr>
          <p:cNvSpPr/>
          <p:nvPr/>
        </p:nvSpPr>
        <p:spPr>
          <a:xfrm>
            <a:off x="550800" y="3058326"/>
            <a:ext cx="2052000" cy="1080000"/>
          </a:xfrm>
          <a:prstGeom prst="rect">
            <a:avLst/>
          </a:prstGeom>
          <a:solidFill>
            <a:srgbClr val="7676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A0A1DAA2-B898-9481-C037-C8E4967EC4F4}"/>
              </a:ext>
            </a:extLst>
          </p:cNvPr>
          <p:cNvSpPr txBox="1"/>
          <p:nvPr/>
        </p:nvSpPr>
        <p:spPr>
          <a:xfrm>
            <a:off x="550800" y="3166326"/>
            <a:ext cx="2052000" cy="8640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lvl="0" algn="ctr"/>
            <a:r>
              <a:rPr lang="en-GB" sz="1400" b="1" i="0" dirty="0">
                <a:solidFill>
                  <a:schemeClr val="bg1"/>
                </a:solidFill>
                <a:latin typeface="Univers Next for HSBC Light" panose="020B0403030202020203" pitchFamily="34" charset="0"/>
              </a:rPr>
              <a:t>Dirty money from criminal activity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B33F772-CD1C-DF24-150F-639522C1A1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1143" y="3393330"/>
            <a:ext cx="2927021" cy="292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56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3" grpId="0"/>
      <p:bldP spid="44" grpId="0"/>
      <p:bldP spid="89" grpId="0" animBg="1"/>
      <p:bldP spid="81" grpId="0" animBg="1"/>
      <p:bldP spid="78" grpId="0" animBg="1"/>
      <p:bldP spid="13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1">
            <a:extLst>
              <a:ext uri="{FF2B5EF4-FFF2-40B4-BE49-F238E27FC236}">
                <a16:creationId xmlns:a16="http://schemas.microsoft.com/office/drawing/2014/main" id="{C819A953-2DDE-0672-E2E3-D801ABBED6D3}"/>
              </a:ext>
            </a:extLst>
          </p:cNvPr>
          <p:cNvSpPr txBox="1">
            <a:spLocks/>
          </p:cNvSpPr>
          <p:nvPr/>
        </p:nvSpPr>
        <p:spPr>
          <a:xfrm>
            <a:off x="550800" y="453600"/>
            <a:ext cx="11091600" cy="691649"/>
          </a:xfrm>
          <a:prstGeom prst="rect">
            <a:avLst/>
          </a:prstGeom>
        </p:spPr>
        <p:txBody>
          <a:bodyPr wrap="square" lIns="0" tIns="14400" rIns="0" bIns="0" anchor="ctr" anchorCtr="0">
            <a:spAutoFit/>
          </a:bodyPr>
          <a:lstStyle>
            <a:lvl1pPr>
              <a:defRPr sz="3807" b="0" i="0">
                <a:solidFill>
                  <a:schemeClr val="bg1"/>
                </a:solidFill>
                <a:latin typeface="UniversNextforHSBC-Light"/>
                <a:ea typeface="+mj-ea"/>
                <a:cs typeface="UniversNextforHSBC-Light"/>
              </a:defRPr>
            </a:lvl1pPr>
          </a:lstStyle>
          <a:p>
            <a:r>
              <a:rPr lang="en-GB" sz="4400" spc="-150" dirty="0">
                <a:solidFill>
                  <a:srgbClr val="000000"/>
                </a:solidFill>
                <a:latin typeface="Univers Next for HSBC Thin" panose="020B0303030202020203" pitchFamily="34" charset="77"/>
              </a:rPr>
              <a:t>Dirty money?</a:t>
            </a:r>
            <a:endParaRPr lang="en-US" sz="4400" kern="0" spc="-150" dirty="0">
              <a:solidFill>
                <a:schemeClr val="tx1"/>
              </a:solidFill>
              <a:latin typeface="Univers Next for HSBC Thin" panose="020B0303030202020203" pitchFamily="34" charset="77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1BBB85C-D27E-0A53-0728-8BC5885D2D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52544" y="663000"/>
            <a:ext cx="6477000" cy="6477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1338CF-B0DC-EEA2-B510-B6F95E77C215}"/>
              </a:ext>
            </a:extLst>
          </p:cNvPr>
          <p:cNvSpPr txBox="1"/>
          <p:nvPr/>
        </p:nvSpPr>
        <p:spPr>
          <a:xfrm>
            <a:off x="3670375" y="2156012"/>
            <a:ext cx="4863163" cy="291540"/>
          </a:xfrm>
          <a:prstGeom prst="rect">
            <a:avLst/>
          </a:prstGeom>
          <a:noFill/>
        </p:spPr>
        <p:txBody>
          <a:bodyPr wrap="square" lIns="0" tIns="14400" rIns="0" bIns="0" rtlCol="0">
            <a:spAutoFit/>
          </a:bodyPr>
          <a:lstStyle/>
          <a:p>
            <a:pPr defTabSz="916137"/>
            <a:r>
              <a:rPr lang="en-GB" b="1" dirty="0">
                <a:solidFill>
                  <a:schemeClr val="tx1"/>
                </a:solidFill>
                <a:latin typeface="Univers Next for HSBC Light" panose="020B0403030202020203" pitchFamily="34" charset="0"/>
              </a:rPr>
              <a:t>Where could the dirty money come from?</a:t>
            </a:r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5A3D84C2-21CE-C08B-C45C-5DE6D366E1C9}"/>
              </a:ext>
            </a:extLst>
          </p:cNvPr>
          <p:cNvSpPr txBox="1"/>
          <p:nvPr/>
        </p:nvSpPr>
        <p:spPr>
          <a:xfrm>
            <a:off x="3672000" y="2631501"/>
            <a:ext cx="4015341" cy="322317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298450" marR="5080" indent="-285750">
              <a:spcAft>
                <a:spcPts val="9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dirty="0">
                <a:latin typeface="Univers Next for HSBC Light" panose="020B0403030202020203" pitchFamily="34" charset="0"/>
              </a:rPr>
              <a:t>Tax evasion</a:t>
            </a:r>
          </a:p>
          <a:p>
            <a:pPr marL="298450" marR="5080" indent="-285750">
              <a:spcAft>
                <a:spcPts val="9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endParaRPr lang="en-GB" sz="1600" dirty="0">
              <a:solidFill>
                <a:prstClr val="black"/>
              </a:solidFill>
              <a:latin typeface="Univers Next for HSBC Light" panose="020B0403030202020203" pitchFamily="34" charset="0"/>
            </a:endParaRPr>
          </a:p>
          <a:p>
            <a:pPr marL="298450" marR="5080" indent="-285750">
              <a:spcAft>
                <a:spcPts val="9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endParaRPr lang="en-GB" sz="1600" spc="-25" dirty="0">
              <a:solidFill>
                <a:srgbClr val="231F20"/>
              </a:solidFill>
              <a:latin typeface="UniversNextforHSBC-Light"/>
              <a:cs typeface="UniversNextforHSBC-Light"/>
            </a:endParaRP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99DDD168-CA04-84C5-79CE-9D62D7182E15}"/>
              </a:ext>
            </a:extLst>
          </p:cNvPr>
          <p:cNvSpPr txBox="1"/>
          <p:nvPr/>
        </p:nvSpPr>
        <p:spPr>
          <a:xfrm>
            <a:off x="3672000" y="2923601"/>
            <a:ext cx="4015341" cy="322317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298450" marR="5080" indent="-285750">
              <a:spcAft>
                <a:spcPts val="9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dirty="0">
                <a:latin typeface="Univers Next for HSBC Light" panose="020B0403030202020203" pitchFamily="34" charset="0"/>
              </a:rPr>
              <a:t>Stolen goods</a:t>
            </a:r>
          </a:p>
          <a:p>
            <a:pPr marL="298450" marR="5080" indent="-285750">
              <a:spcAft>
                <a:spcPts val="9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endParaRPr lang="en-GB" sz="1600" dirty="0">
              <a:solidFill>
                <a:prstClr val="black"/>
              </a:solidFill>
              <a:latin typeface="Univers Next for HSBC Light" panose="020B0403030202020203" pitchFamily="34" charset="0"/>
            </a:endParaRPr>
          </a:p>
          <a:p>
            <a:pPr marL="298450" marR="5080" indent="-285750">
              <a:spcAft>
                <a:spcPts val="9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endParaRPr lang="en-GB" sz="1600" spc="-25" dirty="0">
              <a:solidFill>
                <a:srgbClr val="231F20"/>
              </a:solidFill>
              <a:latin typeface="UniversNextforHSBC-Light"/>
              <a:cs typeface="UniversNextforHSBC-Light"/>
            </a:endParaRPr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25E0DFBF-733A-EE89-FA7F-DD26FCE8AFEC}"/>
              </a:ext>
            </a:extLst>
          </p:cNvPr>
          <p:cNvSpPr txBox="1"/>
          <p:nvPr/>
        </p:nvSpPr>
        <p:spPr>
          <a:xfrm>
            <a:off x="3672000" y="3215701"/>
            <a:ext cx="4015341" cy="322317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298450" marR="5080" indent="-285750">
              <a:spcAft>
                <a:spcPts val="9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dirty="0">
                <a:latin typeface="Univers Next for HSBC Light" panose="020B0403030202020203" pitchFamily="34" charset="0"/>
              </a:rPr>
              <a:t>Online fraud</a:t>
            </a:r>
          </a:p>
          <a:p>
            <a:pPr marL="298450" marR="5080" indent="-285750">
              <a:spcAft>
                <a:spcPts val="9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endParaRPr lang="en-GB" sz="1600" spc="-25" dirty="0">
              <a:solidFill>
                <a:srgbClr val="231F20"/>
              </a:solidFill>
              <a:latin typeface="UniversNextforHSBC-Light"/>
              <a:cs typeface="UniversNextforHSBC-Light"/>
            </a:endParaRPr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500ED142-5044-1671-A67A-0D1FB67A42D5}"/>
              </a:ext>
            </a:extLst>
          </p:cNvPr>
          <p:cNvSpPr txBox="1"/>
          <p:nvPr/>
        </p:nvSpPr>
        <p:spPr>
          <a:xfrm>
            <a:off x="3672000" y="3507801"/>
            <a:ext cx="4015341" cy="322317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298450" marR="5080" indent="-285750">
              <a:spcAft>
                <a:spcPts val="9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dirty="0">
                <a:latin typeface="Univers Next for HSBC Light" panose="020B0403030202020203" pitchFamily="34" charset="0"/>
              </a:rPr>
              <a:t>Bribery</a:t>
            </a:r>
          </a:p>
          <a:p>
            <a:pPr marL="298450" marR="5080" indent="-285750">
              <a:spcAft>
                <a:spcPts val="9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endParaRPr lang="en-GB" sz="1600" spc="-25" dirty="0">
              <a:solidFill>
                <a:srgbClr val="231F20"/>
              </a:solidFill>
              <a:latin typeface="UniversNextforHSBC-Light"/>
              <a:cs typeface="UniversNextforHSBC-Light"/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id="{BC5608BF-3814-4BEF-58E1-DFF7CFCC1388}"/>
              </a:ext>
            </a:extLst>
          </p:cNvPr>
          <p:cNvSpPr txBox="1"/>
          <p:nvPr/>
        </p:nvSpPr>
        <p:spPr>
          <a:xfrm>
            <a:off x="3672000" y="3799901"/>
            <a:ext cx="4015341" cy="322317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298450" marR="5080" indent="-285750">
              <a:spcAft>
                <a:spcPts val="9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dirty="0">
                <a:latin typeface="Univers Next for HSBC Light" panose="020B0403030202020203" pitchFamily="34" charset="0"/>
              </a:rPr>
              <a:t>Funding terrorism</a:t>
            </a:r>
          </a:p>
          <a:p>
            <a:pPr marL="298450" marR="5080" indent="-285750">
              <a:spcAft>
                <a:spcPts val="9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endParaRPr lang="en-GB" sz="1600" spc="-25" dirty="0">
              <a:solidFill>
                <a:srgbClr val="231F20"/>
              </a:solidFill>
              <a:latin typeface="UniversNextforHSBC-Light"/>
              <a:cs typeface="UniversNextforHSBC-Light"/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B4027530-747B-DEA2-76B3-C654EF192253}"/>
              </a:ext>
            </a:extLst>
          </p:cNvPr>
          <p:cNvSpPr txBox="1"/>
          <p:nvPr/>
        </p:nvSpPr>
        <p:spPr>
          <a:xfrm>
            <a:off x="3672000" y="4092001"/>
            <a:ext cx="4015341" cy="322317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298450" marR="5080" indent="-285750">
              <a:spcAft>
                <a:spcPts val="9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dirty="0">
                <a:latin typeface="Univers Next for HSBC Light" panose="020B0403030202020203" pitchFamily="34" charset="0"/>
              </a:rPr>
              <a:t>Drugs</a:t>
            </a:r>
          </a:p>
          <a:p>
            <a:pPr marL="298450" marR="5080" indent="-285750">
              <a:spcAft>
                <a:spcPts val="9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endParaRPr lang="en-GB" sz="1600" spc="-25" dirty="0">
              <a:solidFill>
                <a:srgbClr val="231F20"/>
              </a:solidFill>
              <a:latin typeface="UniversNextforHSBC-Light"/>
              <a:cs typeface="UniversNextforHSBC-Light"/>
            </a:endParaRP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id="{91499654-0504-9A1F-4B0B-209D10BE440C}"/>
              </a:ext>
            </a:extLst>
          </p:cNvPr>
          <p:cNvSpPr txBox="1"/>
          <p:nvPr/>
        </p:nvSpPr>
        <p:spPr>
          <a:xfrm>
            <a:off x="3672000" y="4384101"/>
            <a:ext cx="4015341" cy="322317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298450" marR="5080" indent="-285750">
              <a:spcAft>
                <a:spcPts val="9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dirty="0">
                <a:latin typeface="Univers Next for HSBC Light" panose="020B0403030202020203" pitchFamily="34" charset="0"/>
              </a:rPr>
              <a:t>People trafficking</a:t>
            </a:r>
          </a:p>
          <a:p>
            <a:pPr marL="298450" marR="5080" indent="-285750">
              <a:spcAft>
                <a:spcPts val="9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endParaRPr lang="en-GB" sz="1600" dirty="0">
              <a:latin typeface="Univers Next for HSBC Light" panose="020B0403030202020203" pitchFamily="34" charset="0"/>
            </a:endParaRPr>
          </a:p>
          <a:p>
            <a:pPr marL="298450" marR="5080" indent="-285750">
              <a:spcAft>
                <a:spcPts val="9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endParaRPr lang="en-GB" sz="1600" spc="-25" dirty="0">
              <a:solidFill>
                <a:srgbClr val="231F20"/>
              </a:solidFill>
              <a:latin typeface="UniversNextforHSBC-Light"/>
              <a:cs typeface="UniversNextforHSBC-Light"/>
            </a:endParaRPr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id="{F3887328-4D57-0650-EBBF-54A90178FF3F}"/>
              </a:ext>
            </a:extLst>
          </p:cNvPr>
          <p:cNvSpPr txBox="1"/>
          <p:nvPr/>
        </p:nvSpPr>
        <p:spPr>
          <a:xfrm>
            <a:off x="3672000" y="4676201"/>
            <a:ext cx="4015341" cy="322317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298450" marR="5080" indent="-285750">
              <a:spcAft>
                <a:spcPts val="9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dirty="0">
                <a:latin typeface="Univers Next for HSBC Light" panose="020B0403030202020203" pitchFamily="34" charset="0"/>
              </a:rPr>
              <a:t>Sexual exploitation</a:t>
            </a:r>
          </a:p>
          <a:p>
            <a:pPr marL="298450" marR="5080" indent="-285750">
              <a:spcAft>
                <a:spcPts val="9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endParaRPr lang="en-GB" sz="1600" dirty="0">
              <a:latin typeface="Univers Next for HSBC Light" panose="020B0403030202020203" pitchFamily="34" charset="0"/>
            </a:endParaRPr>
          </a:p>
          <a:p>
            <a:pPr marL="298450" marR="5080" indent="-285750">
              <a:spcAft>
                <a:spcPts val="9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endParaRPr lang="en-GB" sz="1600" spc="-25" dirty="0">
              <a:solidFill>
                <a:srgbClr val="231F20"/>
              </a:solidFill>
              <a:latin typeface="UniversNextforHSBC-Light"/>
              <a:cs typeface="UniversNextforHSBC-Light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F33CEF8A-702E-F67E-985E-D6C5A22DC3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159400" y="1286300"/>
            <a:ext cx="4857750" cy="4857750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73B2FC85-E5B5-5260-38F9-3499D5A9C1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291504" y="1817934"/>
            <a:ext cx="3778250" cy="377825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6029586-D171-BF5A-424F-41F136DF19F6}"/>
              </a:ext>
            </a:extLst>
          </p:cNvPr>
          <p:cNvSpPr txBox="1"/>
          <p:nvPr/>
        </p:nvSpPr>
        <p:spPr>
          <a:xfrm>
            <a:off x="7148328" y="6552000"/>
            <a:ext cx="449287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b="0" i="0" dirty="0">
                <a:latin typeface="Univers Next for HSBC Light" panose="020B0403030202020203" pitchFamily="34" charset="0"/>
              </a:rPr>
              <a:t>Module 6 – Session 14 – </a:t>
            </a:r>
            <a:r>
              <a:rPr lang="en-GB" sz="1000" dirty="0">
                <a:solidFill>
                  <a:srgbClr val="000000"/>
                </a:solidFill>
                <a:latin typeface="Univers Next for HSBC Light" panose="020B0403030202020203" pitchFamily="34" charset="0"/>
              </a:rPr>
              <a:t>Fraud and Money Mules</a:t>
            </a:r>
            <a:endParaRPr lang="en-US" sz="1000" b="0" i="0" dirty="0">
              <a:latin typeface="Univers Next for HSBC Light" panose="020B0403030202020203" pitchFamily="34" charset="0"/>
            </a:endParaRPr>
          </a:p>
        </p:txBody>
      </p:sp>
      <p:sp>
        <p:nvSpPr>
          <p:cNvPr id="37" name="Slide number">
            <a:extLst>
              <a:ext uri="{FF2B5EF4-FFF2-40B4-BE49-F238E27FC236}">
                <a16:creationId xmlns:a16="http://schemas.microsoft.com/office/drawing/2014/main" id="{CDF520E6-AD57-A3A0-527F-D83AD0817FDC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41200" y="6552000"/>
            <a:ext cx="55080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t" anchorCtr="0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000" b="0" i="0" kern="1200" smtClean="0">
                <a:solidFill>
                  <a:schemeClr val="tx1"/>
                </a:solidFill>
                <a:latin typeface="Univers Next for HSBC Light" panose="020B0403030202020203" pitchFamily="34" charset="0"/>
                <a:ea typeface="+mn-ea"/>
                <a:cs typeface="+mn-cs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3</a:t>
            </a:fld>
            <a:endParaRPr lang="en-GB" altLang="zh-TW" sz="1000" b="0" i="0" kern="1200" dirty="0">
              <a:solidFill>
                <a:schemeClr val="tx1"/>
              </a:solidFill>
              <a:latin typeface="Univers Next for HSBC Light" panose="020B0403030202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502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1">
            <a:extLst>
              <a:ext uri="{FF2B5EF4-FFF2-40B4-BE49-F238E27FC236}">
                <a16:creationId xmlns:a16="http://schemas.microsoft.com/office/drawing/2014/main" id="{9468C623-4CF5-B73E-8049-DA1EB6624BA6}"/>
              </a:ext>
            </a:extLst>
          </p:cNvPr>
          <p:cNvSpPr txBox="1">
            <a:spLocks/>
          </p:cNvSpPr>
          <p:nvPr/>
        </p:nvSpPr>
        <p:spPr>
          <a:xfrm>
            <a:off x="550800" y="453600"/>
            <a:ext cx="11091600" cy="1368758"/>
          </a:xfrm>
          <a:prstGeom prst="rect">
            <a:avLst/>
          </a:prstGeom>
        </p:spPr>
        <p:txBody>
          <a:bodyPr wrap="square" lIns="0" tIns="14400" rIns="0" bIns="0" anchor="ctr" anchorCtr="0">
            <a:spAutoFit/>
          </a:bodyPr>
          <a:lstStyle>
            <a:lvl1pPr>
              <a:defRPr sz="3807" b="0" i="0">
                <a:solidFill>
                  <a:schemeClr val="bg1"/>
                </a:solidFill>
                <a:latin typeface="UniversNextforHSBC-Light"/>
                <a:ea typeface="+mj-ea"/>
                <a:cs typeface="UniversNextforHSBC-Light"/>
              </a:defRPr>
            </a:lvl1pPr>
          </a:lstStyle>
          <a:p>
            <a:r>
              <a:rPr lang="en-GB" sz="4400" spc="-150" dirty="0">
                <a:solidFill>
                  <a:srgbClr val="000000"/>
                </a:solidFill>
                <a:latin typeface="Univers Next for HSBC Thin" panose="020B0303030202020203" pitchFamily="34" charset="77"/>
              </a:rPr>
              <a:t>What is a money mule </a:t>
            </a:r>
          </a:p>
          <a:p>
            <a:r>
              <a:rPr lang="en-GB" sz="4400" spc="-150" dirty="0">
                <a:solidFill>
                  <a:srgbClr val="000000"/>
                </a:solidFill>
                <a:latin typeface="Univers Next for HSBC Thin" panose="020B0303030202020203" pitchFamily="34" charset="77"/>
              </a:rPr>
              <a:t>or ‘</a:t>
            </a:r>
            <a:r>
              <a:rPr lang="en-GB" sz="4400" spc="-150" dirty="0" err="1">
                <a:solidFill>
                  <a:srgbClr val="000000"/>
                </a:solidFill>
                <a:latin typeface="Univers Next for HSBC Thin" panose="020B0303030202020203" pitchFamily="34" charset="77"/>
              </a:rPr>
              <a:t>smurfer</a:t>
            </a:r>
            <a:r>
              <a:rPr lang="en-GB" sz="4400" spc="-150" dirty="0">
                <a:solidFill>
                  <a:srgbClr val="000000"/>
                </a:solidFill>
                <a:latin typeface="Univers Next for HSBC Thin" panose="020B0303030202020203" pitchFamily="34" charset="77"/>
              </a:rPr>
              <a:t>’?</a:t>
            </a:r>
            <a:endParaRPr lang="en-US" sz="4400" kern="0" spc="-150" dirty="0">
              <a:solidFill>
                <a:schemeClr val="tx1"/>
              </a:solidFill>
              <a:latin typeface="Univers Next for HSBC Thin" panose="020B0303030202020203" pitchFamily="34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59E393-0888-BBCF-57BC-AD1F6F58DA11}"/>
              </a:ext>
            </a:extLst>
          </p:cNvPr>
          <p:cNvSpPr txBox="1"/>
          <p:nvPr/>
        </p:nvSpPr>
        <p:spPr>
          <a:xfrm>
            <a:off x="7148328" y="6552000"/>
            <a:ext cx="449287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b="0" i="0" dirty="0">
                <a:solidFill>
                  <a:schemeClr val="bg1"/>
                </a:solidFill>
                <a:latin typeface="Univers Next for HSBC Light" panose="020B0403030202020203" pitchFamily="34" charset="0"/>
              </a:rPr>
              <a:t>Module 6 – Session 3 – </a:t>
            </a:r>
            <a:r>
              <a:rPr lang="en-GB" sz="1000" dirty="0">
                <a:solidFill>
                  <a:schemeClr val="bg1"/>
                </a:solidFill>
                <a:latin typeface="Univers Next for HSBC Light" panose="020B0403030202020203" pitchFamily="34" charset="0"/>
              </a:rPr>
              <a:t>Fraud and Money Mules</a:t>
            </a:r>
            <a:endParaRPr lang="en-US" sz="1000" b="0" i="0" dirty="0">
              <a:solidFill>
                <a:schemeClr val="bg1"/>
              </a:solidFill>
              <a:latin typeface="Univers Next for HSBC Light" panose="020B0403030202020203" pitchFamily="34" charset="0"/>
            </a:endParaRP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5DBC23B0-07F1-B5F9-BB7F-6489842CCEAE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41200" y="6552000"/>
            <a:ext cx="55080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t" anchorCtr="0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000" b="0" i="0" kern="1200" smtClean="0">
                <a:solidFill>
                  <a:schemeClr val="bg1"/>
                </a:solidFill>
                <a:latin typeface="Univers Next for HSBC Light" panose="020B0403030202020203" pitchFamily="34" charset="0"/>
                <a:ea typeface="+mn-ea"/>
                <a:cs typeface="+mn-cs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4</a:t>
            </a:fld>
            <a:endParaRPr lang="en-GB" altLang="zh-TW" sz="1000" b="0" i="0" kern="1200" dirty="0">
              <a:solidFill>
                <a:schemeClr val="bg1"/>
              </a:solidFill>
              <a:latin typeface="Univers Next for HSBC Light" panose="020B0403030202020203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CDC442-14E6-3539-A3FB-C5C4A158FB39}"/>
              </a:ext>
            </a:extLst>
          </p:cNvPr>
          <p:cNvSpPr txBox="1"/>
          <p:nvPr/>
        </p:nvSpPr>
        <p:spPr>
          <a:xfrm>
            <a:off x="550799" y="5450028"/>
            <a:ext cx="6155441" cy="8309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GB" b="1" dirty="0">
                <a:latin typeface="Univers Next for HSBC Light" panose="020B0403030202020203" pitchFamily="34" charset="0"/>
              </a:rPr>
              <a:t>‘Generation Covid’ are being disproportionately targeted against older age groups through </a:t>
            </a:r>
            <a:br>
              <a:rPr lang="en-GB" b="1" dirty="0">
                <a:latin typeface="Univers Next for HSBC Light" panose="020B0403030202020203" pitchFamily="34" charset="0"/>
              </a:rPr>
            </a:br>
            <a:r>
              <a:rPr lang="en-GB" b="1" dirty="0">
                <a:latin typeface="Univers Next for HSBC Light" panose="020B0403030202020203" pitchFamily="34" charset="0"/>
              </a:rPr>
              <a:t>‘get rich quick’ schemes via social media advertising.</a:t>
            </a: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04E089EB-B8D1-E4FD-EF8D-5DAD35B69F1A}"/>
              </a:ext>
            </a:extLst>
          </p:cNvPr>
          <p:cNvSpPr txBox="1">
            <a:spLocks/>
          </p:cNvSpPr>
          <p:nvPr/>
        </p:nvSpPr>
        <p:spPr>
          <a:xfrm>
            <a:off x="550800" y="2250000"/>
            <a:ext cx="6155441" cy="2751259"/>
          </a:xfrm>
          <a:prstGeom prst="rect">
            <a:avLst/>
          </a:prstGeom>
        </p:spPr>
        <p:txBody>
          <a:bodyPr vert="horz" wrap="square" lIns="0" tIns="11931" rIns="0" bIns="0" rtlCol="0">
            <a:spAutoFit/>
          </a:bodyPr>
          <a:lstStyle>
            <a:lvl1pPr>
              <a:defRPr sz="3800" b="0" i="0">
                <a:solidFill>
                  <a:schemeClr val="bg1"/>
                </a:solidFill>
                <a:latin typeface="UniversNextforHSBC-Light"/>
                <a:ea typeface="+mj-ea"/>
                <a:cs typeface="UniversNextforHSBC-Light"/>
              </a:defRPr>
            </a:lvl1pPr>
          </a:lstStyle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spc="-20" dirty="0">
                <a:solidFill>
                  <a:schemeClr val="tx1"/>
                </a:solidFill>
              </a:rPr>
              <a:t>A person with a clean bank account</a:t>
            </a:r>
            <a:endParaRPr lang="en-GB" sz="1600" dirty="0">
              <a:solidFill>
                <a:schemeClr val="tx1"/>
              </a:solidFill>
              <a:latin typeface="Univers Next for HSBC Light" panose="020B0403030202020203" pitchFamily="34" charset="0"/>
            </a:endParaRP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spc="-20" dirty="0">
                <a:solidFill>
                  <a:schemeClr val="tx1"/>
                </a:solidFill>
              </a:rPr>
              <a:t>Typically, a younger person or someone in financial difficulty</a:t>
            </a:r>
            <a:endParaRPr lang="en-GB" sz="1600" kern="0" dirty="0">
              <a:solidFill>
                <a:schemeClr val="tx1"/>
              </a:solidFill>
              <a:latin typeface="Univers Next for HSBC Light" panose="020B0403030202020203" pitchFamily="34" charset="0"/>
            </a:endParaRP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spc="-20" dirty="0">
                <a:solidFill>
                  <a:schemeClr val="tx1"/>
                </a:solidFill>
              </a:rPr>
              <a:t>Fraudsters promise that it is risk free</a:t>
            </a:r>
            <a:endParaRPr lang="en-GB" sz="1600" dirty="0">
              <a:solidFill>
                <a:schemeClr val="tx1"/>
              </a:solidFill>
              <a:latin typeface="Univers Next for HSBC Light" panose="020B0403030202020203" pitchFamily="34" charset="0"/>
            </a:endParaRP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spc="-20" dirty="0">
                <a:solidFill>
                  <a:schemeClr val="tx1"/>
                </a:solidFill>
              </a:rPr>
              <a:t>Person is influenced by the fraudster to hand over banking details or bank cards</a:t>
            </a:r>
            <a:endParaRPr lang="en-GB" sz="1600" dirty="0">
              <a:solidFill>
                <a:schemeClr val="tx1"/>
              </a:solidFill>
              <a:latin typeface="Univers Next for HSBC Light" panose="020B0403030202020203" pitchFamily="34" charset="0"/>
            </a:endParaRP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spc="-20" dirty="0">
                <a:solidFill>
                  <a:schemeClr val="tx1"/>
                </a:solidFill>
              </a:rPr>
              <a:t>Person then sends payments or withdraws cash for the fraudster</a:t>
            </a:r>
            <a:endParaRPr lang="en-GB" sz="1600" dirty="0">
              <a:solidFill>
                <a:schemeClr val="tx1"/>
              </a:solidFill>
              <a:latin typeface="Univers Next for HSBC Light" panose="020B0403030202020203" pitchFamily="34" charset="0"/>
            </a:endParaRP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spc="-20" dirty="0">
                <a:solidFill>
                  <a:schemeClr val="tx1"/>
                </a:solidFill>
              </a:rPr>
              <a:t>A percentage of the money or a gift is then given to the person for ‘helping out’</a:t>
            </a:r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F5EC155-9B28-8547-A0E0-A02FAB12CE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456581" y="2338467"/>
            <a:ext cx="6059626" cy="60596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3C9C5A-C92F-DB2D-8511-FBB49CF571B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5264" y="-76242"/>
            <a:ext cx="3797199" cy="379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41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A4CC873-DA37-98D9-8548-A4281D0419D6}"/>
              </a:ext>
            </a:extLst>
          </p:cNvPr>
          <p:cNvSpPr/>
          <p:nvPr/>
        </p:nvSpPr>
        <p:spPr>
          <a:xfrm>
            <a:off x="7020000" y="0"/>
            <a:ext cx="5173588" cy="68580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C55B1A-45BB-BBF5-2663-BA71A56891A3}"/>
              </a:ext>
            </a:extLst>
          </p:cNvPr>
          <p:cNvSpPr txBox="1"/>
          <p:nvPr/>
        </p:nvSpPr>
        <p:spPr>
          <a:xfrm>
            <a:off x="7148328" y="6552000"/>
            <a:ext cx="449287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b="0" i="0" dirty="0">
                <a:latin typeface="Univers Next for HSBC Light" panose="020B0403030202020203" pitchFamily="34" charset="0"/>
              </a:rPr>
              <a:t>Module 6 – Session 14 – </a:t>
            </a:r>
            <a:r>
              <a:rPr lang="en-GB" sz="1000" dirty="0">
                <a:solidFill>
                  <a:srgbClr val="000000"/>
                </a:solidFill>
                <a:latin typeface="Univers Next for HSBC Light" panose="020B0403030202020203" pitchFamily="34" charset="0"/>
              </a:rPr>
              <a:t>Fraud and Money Mules</a:t>
            </a:r>
            <a:endParaRPr lang="en-US" sz="1000" b="0" i="0" dirty="0">
              <a:latin typeface="Univers Next for HSBC Light" panose="020B0403030202020203" pitchFamily="34" charset="0"/>
            </a:endParaRP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EDA29B2C-9FC9-0FBF-7E9F-4C53D68EEB9C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41200" y="6552000"/>
            <a:ext cx="55080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t" anchorCtr="0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000" b="0" i="0" kern="1200" smtClean="0">
                <a:solidFill>
                  <a:schemeClr val="tx1"/>
                </a:solidFill>
                <a:latin typeface="Univers Next for HSBC Light" panose="020B0403030202020203" pitchFamily="34" charset="0"/>
                <a:ea typeface="+mn-ea"/>
                <a:cs typeface="+mn-cs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5</a:t>
            </a:fld>
            <a:endParaRPr lang="en-GB" altLang="zh-TW" sz="1000" b="0" i="0" kern="1200" dirty="0">
              <a:solidFill>
                <a:schemeClr val="tx1"/>
              </a:solidFill>
              <a:latin typeface="Univers Next for HSBC Light" panose="020B0403030202020203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B881A1-6675-4000-03FB-8767FED6F146}"/>
              </a:ext>
            </a:extLst>
          </p:cNvPr>
          <p:cNvSpPr txBox="1"/>
          <p:nvPr/>
        </p:nvSpPr>
        <p:spPr>
          <a:xfrm>
            <a:off x="550800" y="6552000"/>
            <a:ext cx="449287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b="0" i="0" dirty="0">
                <a:latin typeface="Univers Next for HSBC Light" panose="020B0403030202020203" pitchFamily="34" charset="0"/>
              </a:rPr>
              <a:t>Source: </a:t>
            </a:r>
            <a:r>
              <a:rPr lang="en-GB" sz="1000" dirty="0">
                <a:latin typeface="Univers Next for HSBC Light" panose="020B0403030202020203" pitchFamily="34" charset="0"/>
              </a:rPr>
              <a:t>The Guardian</a:t>
            </a:r>
          </a:p>
        </p:txBody>
      </p:sp>
      <p:sp>
        <p:nvSpPr>
          <p:cNvPr id="9" name="Title 11">
            <a:extLst>
              <a:ext uri="{FF2B5EF4-FFF2-40B4-BE49-F238E27FC236}">
                <a16:creationId xmlns:a16="http://schemas.microsoft.com/office/drawing/2014/main" id="{E0AB5DDC-C51A-02BB-431A-0E4640B35BFC}"/>
              </a:ext>
            </a:extLst>
          </p:cNvPr>
          <p:cNvSpPr txBox="1">
            <a:spLocks/>
          </p:cNvSpPr>
          <p:nvPr/>
        </p:nvSpPr>
        <p:spPr>
          <a:xfrm>
            <a:off x="550800" y="453600"/>
            <a:ext cx="11091600" cy="1368758"/>
          </a:xfrm>
          <a:prstGeom prst="rect">
            <a:avLst/>
          </a:prstGeom>
        </p:spPr>
        <p:txBody>
          <a:bodyPr wrap="square" lIns="0" tIns="14400" rIns="0" bIns="0" anchor="ctr" anchorCtr="0">
            <a:spAutoFit/>
          </a:bodyPr>
          <a:lstStyle>
            <a:lvl1pPr>
              <a:defRPr sz="3807" b="0" i="0">
                <a:solidFill>
                  <a:schemeClr val="bg1"/>
                </a:solidFill>
                <a:latin typeface="UniversNextforHSBC-Light"/>
                <a:ea typeface="+mj-ea"/>
                <a:cs typeface="UniversNextforHSBC-Light"/>
              </a:defRPr>
            </a:lvl1pPr>
          </a:lstStyle>
          <a:p>
            <a:r>
              <a:rPr lang="en-GB" sz="4400" spc="-150" dirty="0">
                <a:solidFill>
                  <a:schemeClr val="tx1"/>
                </a:solidFill>
                <a:latin typeface="Univers Next for HSBC Thin" panose="020B0303030202020203" pitchFamily="34" charset="77"/>
              </a:rPr>
              <a:t>Targeting social media – </a:t>
            </a:r>
          </a:p>
          <a:p>
            <a:r>
              <a:rPr lang="en-GB" sz="4400" spc="-150" dirty="0">
                <a:solidFill>
                  <a:schemeClr val="tx1"/>
                </a:solidFill>
                <a:latin typeface="Univers Next for HSBC Thin" panose="020B0303030202020203" pitchFamily="34" charset="77"/>
              </a:rPr>
              <a:t>Lauren</a:t>
            </a:r>
            <a:r>
              <a:rPr lang="en-GB" sz="4400" spc="-150" baseline="30000" dirty="0">
                <a:solidFill>
                  <a:schemeClr val="tx1"/>
                </a:solidFill>
                <a:latin typeface="Univers Next for HSBC Thin" panose="020B0303030202020203" pitchFamily="34" charset="77"/>
              </a:rPr>
              <a:t>*</a:t>
            </a:r>
            <a:endParaRPr lang="en-US" sz="4400" kern="0" spc="-150" baseline="30000" dirty="0">
              <a:solidFill>
                <a:schemeClr val="tx1"/>
              </a:solidFill>
              <a:latin typeface="Univers Next for HSBC Thin" panose="020B0303030202020203" pitchFamily="34" charset="77"/>
            </a:endParaRP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4017B584-3627-04FB-C384-92B61DE22B9A}"/>
              </a:ext>
            </a:extLst>
          </p:cNvPr>
          <p:cNvSpPr txBox="1">
            <a:spLocks/>
          </p:cNvSpPr>
          <p:nvPr/>
        </p:nvSpPr>
        <p:spPr>
          <a:xfrm>
            <a:off x="550800" y="2250000"/>
            <a:ext cx="6241886" cy="2351149"/>
          </a:xfrm>
          <a:prstGeom prst="rect">
            <a:avLst/>
          </a:prstGeom>
        </p:spPr>
        <p:txBody>
          <a:bodyPr vert="horz" wrap="square" lIns="0" tIns="11931" rIns="0" bIns="0" rtlCol="0">
            <a:spAutoFit/>
          </a:bodyPr>
          <a:lstStyle>
            <a:lvl1pPr>
              <a:defRPr sz="3800" b="0" i="0">
                <a:solidFill>
                  <a:schemeClr val="bg1"/>
                </a:solidFill>
                <a:latin typeface="UniversNextforHSBC-Light"/>
                <a:ea typeface="+mj-ea"/>
                <a:cs typeface="UniversNextforHSBC-Light"/>
              </a:defRPr>
            </a:lvl1pPr>
          </a:lstStyle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dirty="0">
                <a:solidFill>
                  <a:prstClr val="black"/>
                </a:solidFill>
                <a:latin typeface="Univers Next for HSBC Light" panose="020B0403030202020203" pitchFamily="34" charset="0"/>
              </a:rPr>
              <a:t>Lauren: Built up debts due to losing her job</a:t>
            </a:r>
            <a:endParaRPr lang="en-GB" sz="1600" dirty="0">
              <a:solidFill>
                <a:schemeClr val="tx1"/>
              </a:solidFill>
              <a:latin typeface="Univers Next for HSBC Light" panose="020B0403030202020203" pitchFamily="34" charset="0"/>
            </a:endParaRP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dirty="0">
                <a:solidFill>
                  <a:prstClr val="black"/>
                </a:solidFill>
                <a:latin typeface="Univers Next for HSBC Light" panose="020B0403030202020203" pitchFamily="34" charset="0"/>
              </a:rPr>
              <a:t>Job advert promoted by Lauren’s school friends </a:t>
            </a:r>
            <a:br>
              <a:rPr lang="en-GB" sz="1600" dirty="0">
                <a:solidFill>
                  <a:prstClr val="black"/>
                </a:solidFill>
                <a:latin typeface="Univers Next for HSBC Light" panose="020B0403030202020203" pitchFamily="34" charset="0"/>
              </a:rPr>
            </a:br>
            <a:r>
              <a:rPr lang="en-GB" sz="1600" dirty="0">
                <a:solidFill>
                  <a:prstClr val="black"/>
                </a:solidFill>
                <a:latin typeface="Univers Next for HSBC Light" panose="020B0403030202020203" pitchFamily="34" charset="0"/>
              </a:rPr>
              <a:t>on social media</a:t>
            </a:r>
            <a:endParaRPr lang="en-GB" sz="1600" kern="0" dirty="0">
              <a:solidFill>
                <a:schemeClr val="tx1"/>
              </a:solidFill>
              <a:latin typeface="Univers Next for HSBC Light" panose="020B0403030202020203" pitchFamily="34" charset="0"/>
            </a:endParaRP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dirty="0">
                <a:solidFill>
                  <a:prstClr val="black"/>
                </a:solidFill>
                <a:latin typeface="Univers Next for HSBC Light" panose="020B0403030202020203" pitchFamily="34" charset="0"/>
              </a:rPr>
              <a:t>Job was a cryptocurrency transaction manger</a:t>
            </a:r>
            <a:endParaRPr lang="en-GB" sz="1600" dirty="0">
              <a:solidFill>
                <a:schemeClr val="tx1"/>
              </a:solidFill>
              <a:latin typeface="Univers Next for HSBC Light" panose="020B0403030202020203" pitchFamily="34" charset="0"/>
            </a:endParaRP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dirty="0">
                <a:solidFill>
                  <a:prstClr val="black"/>
                </a:solidFill>
                <a:latin typeface="Univers Next for HSBC Light" panose="020B0403030202020203" pitchFamily="34" charset="0"/>
              </a:rPr>
              <a:t>Opportunity to earn commission on each transaction</a:t>
            </a:r>
            <a:endParaRPr lang="en-GB" sz="1600" dirty="0">
              <a:solidFill>
                <a:schemeClr val="tx1"/>
              </a:solidFill>
              <a:latin typeface="Univers Next for HSBC Light" panose="020B0403030202020203" pitchFamily="34" charset="0"/>
            </a:endParaRP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dirty="0">
                <a:solidFill>
                  <a:prstClr val="black"/>
                </a:solidFill>
                <a:latin typeface="Univers Next for HSBC Light" panose="020B0403030202020203" pitchFamily="34" charset="0"/>
              </a:rPr>
              <a:t>Applicants need to provide ID, bank details and </a:t>
            </a:r>
            <a:br>
              <a:rPr lang="en-GB" sz="1600" dirty="0">
                <a:solidFill>
                  <a:prstClr val="black"/>
                </a:solidFill>
                <a:latin typeface="Univers Next for HSBC Light" panose="020B0403030202020203" pitchFamily="34" charset="0"/>
              </a:rPr>
            </a:br>
            <a:r>
              <a:rPr lang="en-GB" sz="1600" dirty="0">
                <a:solidFill>
                  <a:prstClr val="black"/>
                </a:solidFill>
                <a:latin typeface="Univers Next for HSBC Light" panose="020B0403030202020203" pitchFamily="34" charset="0"/>
              </a:rPr>
              <a:t>personal contact details to verify them</a:t>
            </a:r>
            <a:endParaRPr lang="en-GB" sz="1600" dirty="0">
              <a:solidFill>
                <a:schemeClr val="tx1"/>
              </a:solidFill>
              <a:latin typeface="Univers Next for HSBC Light" panose="020B040303020202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229315-2116-A9D9-BF60-0248177602B5}"/>
              </a:ext>
            </a:extLst>
          </p:cNvPr>
          <p:cNvSpPr txBox="1"/>
          <p:nvPr/>
        </p:nvSpPr>
        <p:spPr>
          <a:xfrm>
            <a:off x="550799" y="5204230"/>
            <a:ext cx="6155441" cy="3385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>
              <a:defRPr/>
            </a:pPr>
            <a:r>
              <a:rPr lang="en-GB" sz="2200" dirty="0">
                <a:latin typeface="Univers Next for HSBC Bold" panose="020B0603030202020203" pitchFamily="34" charset="0"/>
              </a:rPr>
              <a:t>What sounds suspicious?</a:t>
            </a:r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A00D57E2-C638-7941-90DB-45DE9D57B153}"/>
              </a:ext>
            </a:extLst>
          </p:cNvPr>
          <p:cNvSpPr txBox="1">
            <a:spLocks/>
          </p:cNvSpPr>
          <p:nvPr/>
        </p:nvSpPr>
        <p:spPr>
          <a:xfrm>
            <a:off x="7300353" y="2250000"/>
            <a:ext cx="4676791" cy="2597371"/>
          </a:xfrm>
          <a:prstGeom prst="rect">
            <a:avLst/>
          </a:prstGeom>
        </p:spPr>
        <p:txBody>
          <a:bodyPr vert="horz" wrap="square" lIns="0" tIns="11931" rIns="0" bIns="0" rtlCol="0">
            <a:spAutoFit/>
          </a:bodyPr>
          <a:lstStyle>
            <a:lvl1pPr>
              <a:defRPr sz="3800" b="0" i="0">
                <a:solidFill>
                  <a:schemeClr val="bg1"/>
                </a:solidFill>
                <a:latin typeface="UniversNextforHSBC-Light"/>
                <a:ea typeface="+mj-ea"/>
                <a:cs typeface="UniversNextforHSBC-Light"/>
              </a:defRPr>
            </a:lvl1pPr>
          </a:lstStyle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dirty="0">
                <a:solidFill>
                  <a:prstClr val="black"/>
                </a:solidFill>
                <a:latin typeface="Univers Next for HSBC Light" panose="020B0403030202020203" pitchFamily="34" charset="0"/>
              </a:rPr>
              <a:t>£700 paid into Lauren’s bank account</a:t>
            </a:r>
            <a:endParaRPr lang="en-GB" sz="1600" dirty="0">
              <a:solidFill>
                <a:schemeClr val="tx1"/>
              </a:solidFill>
              <a:latin typeface="Univers Next for HSBC Light" panose="020B0403030202020203" pitchFamily="34" charset="0"/>
            </a:endParaRP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dirty="0">
                <a:solidFill>
                  <a:prstClr val="black"/>
                </a:solidFill>
                <a:latin typeface="Univers Next for HSBC Light" panose="020B0403030202020203" pitchFamily="34" charset="0"/>
              </a:rPr>
              <a:t>Ordered to send this money </a:t>
            </a:r>
            <a:br>
              <a:rPr lang="en-GB" sz="1600" dirty="0">
                <a:solidFill>
                  <a:prstClr val="black"/>
                </a:solidFill>
                <a:latin typeface="Univers Next for HSBC Light" panose="020B0403030202020203" pitchFamily="34" charset="0"/>
              </a:rPr>
            </a:br>
            <a:r>
              <a:rPr lang="en-GB" sz="1600" dirty="0">
                <a:solidFill>
                  <a:prstClr val="black"/>
                </a:solidFill>
                <a:latin typeface="Univers Next for HSBC Light" panose="020B0403030202020203" pitchFamily="34" charset="0"/>
              </a:rPr>
              <a:t>to a cryptocurrency account</a:t>
            </a:r>
            <a:endParaRPr lang="en-GB" sz="1600" kern="0" dirty="0">
              <a:solidFill>
                <a:schemeClr val="tx1"/>
              </a:solidFill>
              <a:latin typeface="Univers Next for HSBC Light" panose="020B0403030202020203" pitchFamily="34" charset="0"/>
            </a:endParaRP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dirty="0">
                <a:solidFill>
                  <a:prstClr val="black"/>
                </a:solidFill>
                <a:latin typeface="Univers Next for HSBC Light" panose="020B0403030202020203" pitchFamily="34" charset="0"/>
              </a:rPr>
              <a:t>Told not to ask questions – </a:t>
            </a:r>
            <a:br>
              <a:rPr lang="en-GB" sz="1600" dirty="0">
                <a:solidFill>
                  <a:prstClr val="black"/>
                </a:solidFill>
                <a:latin typeface="Univers Next for HSBC Light" panose="020B0403030202020203" pitchFamily="34" charset="0"/>
              </a:rPr>
            </a:br>
            <a:r>
              <a:rPr lang="en-GB" sz="1600" dirty="0">
                <a:solidFill>
                  <a:prstClr val="black"/>
                </a:solidFill>
                <a:latin typeface="Univers Next for HSBC Light" panose="020B0403030202020203" pitchFamily="34" charset="0"/>
              </a:rPr>
              <a:t>“We have your personal details”</a:t>
            </a:r>
            <a:endParaRPr lang="en-GB" sz="1600" dirty="0">
              <a:solidFill>
                <a:schemeClr val="tx1"/>
              </a:solidFill>
              <a:latin typeface="Univers Next for HSBC Light" panose="020B0403030202020203" pitchFamily="34" charset="0"/>
            </a:endParaRP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dirty="0">
                <a:solidFill>
                  <a:prstClr val="black"/>
                </a:solidFill>
                <a:latin typeface="Univers Next for HSBC Light" panose="020B0403030202020203" pitchFamily="34" charset="0"/>
              </a:rPr>
              <a:t>Her account was frozen straightaway </a:t>
            </a:r>
            <a:br>
              <a:rPr lang="en-GB" sz="1600" dirty="0">
                <a:solidFill>
                  <a:prstClr val="black"/>
                </a:solidFill>
                <a:latin typeface="Univers Next for HSBC Light" panose="020B0403030202020203" pitchFamily="34" charset="0"/>
              </a:rPr>
            </a:br>
            <a:r>
              <a:rPr lang="en-GB" sz="1600" dirty="0">
                <a:solidFill>
                  <a:prstClr val="black"/>
                </a:solidFill>
                <a:latin typeface="Univers Next for HSBC Light" panose="020B0403030202020203" pitchFamily="34" charset="0"/>
              </a:rPr>
              <a:t>by the bank</a:t>
            </a:r>
            <a:endParaRPr lang="en-GB" sz="1600" dirty="0">
              <a:solidFill>
                <a:schemeClr val="tx1"/>
              </a:solidFill>
              <a:latin typeface="Univers Next for HSBC Light" panose="020B0403030202020203" pitchFamily="34" charset="0"/>
            </a:endParaRP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dirty="0">
                <a:solidFill>
                  <a:prstClr val="black"/>
                </a:solidFill>
                <a:latin typeface="Univers Next for HSBC Light" panose="020B0403030202020203" pitchFamily="34" charset="0"/>
              </a:rPr>
              <a:t>Fraudsters threatened her to stay quiet</a:t>
            </a:r>
            <a:endParaRPr lang="en-GB" sz="1600" dirty="0">
              <a:solidFill>
                <a:schemeClr val="tx1"/>
              </a:solidFill>
              <a:latin typeface="Univers Next for HSBC Light" panose="020B0403030202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12CCFF-F2CE-BCC9-638F-26844C495E7A}"/>
              </a:ext>
            </a:extLst>
          </p:cNvPr>
          <p:cNvSpPr txBox="1"/>
          <p:nvPr/>
        </p:nvSpPr>
        <p:spPr>
          <a:xfrm>
            <a:off x="7300353" y="5204230"/>
            <a:ext cx="4676792" cy="3385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>
              <a:defRPr/>
            </a:pPr>
            <a:r>
              <a:rPr lang="en-GB" sz="2200" dirty="0">
                <a:latin typeface="Univers Next for HSBC Bold" panose="020B0603030202020203" pitchFamily="34" charset="0"/>
              </a:rPr>
              <a:t>How would you have reacted?</a:t>
            </a:r>
            <a:endParaRPr lang="en-GB" sz="2200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8BD458AE-3CBD-B72E-1861-5F0BA92DA8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92357" y="-45987"/>
            <a:ext cx="2428875" cy="2428875"/>
          </a:xfrm>
          <a:prstGeom prst="rect">
            <a:avLst/>
          </a:prstGeom>
        </p:spPr>
      </p:pic>
      <p:pic>
        <p:nvPicPr>
          <p:cNvPr id="4" name="Picture 3" descr="A orange and white cone&#10;&#10;Description automatically generated">
            <a:extLst>
              <a:ext uri="{FF2B5EF4-FFF2-40B4-BE49-F238E27FC236}">
                <a16:creationId xmlns:a16="http://schemas.microsoft.com/office/drawing/2014/main" id="{82ABA842-3089-1BE5-D8CE-3B2CEC857B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3273" y="4857332"/>
            <a:ext cx="1972793" cy="186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78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020A69-112D-8D89-3AF6-0C4EC809C814}"/>
              </a:ext>
            </a:extLst>
          </p:cNvPr>
          <p:cNvSpPr txBox="1"/>
          <p:nvPr/>
        </p:nvSpPr>
        <p:spPr>
          <a:xfrm>
            <a:off x="7148328" y="6552000"/>
            <a:ext cx="449287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b="0" i="0" dirty="0">
                <a:solidFill>
                  <a:schemeClr val="bg1"/>
                </a:solidFill>
                <a:latin typeface="Univers Next for HSBC Light" panose="020B0403030202020203" pitchFamily="34" charset="0"/>
              </a:rPr>
              <a:t>Module 6 – Session 3 – </a:t>
            </a:r>
            <a:r>
              <a:rPr lang="en-GB" sz="1000" dirty="0">
                <a:solidFill>
                  <a:schemeClr val="bg1"/>
                </a:solidFill>
                <a:latin typeface="Univers Next for HSBC Light" panose="020B0403030202020203" pitchFamily="34" charset="0"/>
              </a:rPr>
              <a:t>Fraud and Money Mules</a:t>
            </a:r>
            <a:endParaRPr lang="en-US" sz="1000" b="0" i="0" dirty="0">
              <a:solidFill>
                <a:schemeClr val="bg1"/>
              </a:solidFill>
              <a:latin typeface="Univers Next for HSBC Light" panose="020B0403030202020203" pitchFamily="34" charset="0"/>
            </a:endParaRP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1042D8B2-0FE4-7B14-904A-7A31A9D865B2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41200" y="6552000"/>
            <a:ext cx="55080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t" anchorCtr="0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000" b="0" i="0" kern="1200" smtClean="0">
                <a:solidFill>
                  <a:schemeClr val="bg1"/>
                </a:solidFill>
                <a:latin typeface="Univers Next for HSBC Light" panose="020B0403030202020203" pitchFamily="34" charset="0"/>
                <a:ea typeface="+mn-ea"/>
                <a:cs typeface="+mn-cs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6</a:t>
            </a:fld>
            <a:endParaRPr lang="en-GB" altLang="zh-TW" sz="1000" b="0" i="0" kern="1200" dirty="0">
              <a:solidFill>
                <a:schemeClr val="bg1"/>
              </a:solidFill>
              <a:latin typeface="Univers Next for HSBC Light" panose="020B0403030202020203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93A20C-8BF5-C5D9-37FF-56BFF652A758}"/>
              </a:ext>
            </a:extLst>
          </p:cNvPr>
          <p:cNvSpPr txBox="1"/>
          <p:nvPr/>
        </p:nvSpPr>
        <p:spPr>
          <a:xfrm>
            <a:off x="550800" y="6552000"/>
            <a:ext cx="449287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b="0" i="0" dirty="0">
                <a:latin typeface="Univers Next for HSBC Light" panose="020B0403030202020203" pitchFamily="34" charset="0"/>
              </a:rPr>
              <a:t>Source: </a:t>
            </a:r>
            <a:r>
              <a:rPr lang="en-GB" sz="1000" dirty="0">
                <a:latin typeface="Univers Next for HSBC Light" panose="020B0403030202020203" pitchFamily="34" charset="0"/>
              </a:rPr>
              <a:t>The Guardian</a:t>
            </a:r>
          </a:p>
        </p:txBody>
      </p:sp>
      <p:sp>
        <p:nvSpPr>
          <p:cNvPr id="11" name="Title 11">
            <a:extLst>
              <a:ext uri="{FF2B5EF4-FFF2-40B4-BE49-F238E27FC236}">
                <a16:creationId xmlns:a16="http://schemas.microsoft.com/office/drawing/2014/main" id="{373654DC-1B5D-59C0-DE07-E4BC14F81A64}"/>
              </a:ext>
            </a:extLst>
          </p:cNvPr>
          <p:cNvSpPr txBox="1">
            <a:spLocks/>
          </p:cNvSpPr>
          <p:nvPr/>
        </p:nvSpPr>
        <p:spPr>
          <a:xfrm>
            <a:off x="550800" y="453601"/>
            <a:ext cx="12608940" cy="1368758"/>
          </a:xfrm>
          <a:prstGeom prst="rect">
            <a:avLst/>
          </a:prstGeom>
        </p:spPr>
        <p:txBody>
          <a:bodyPr wrap="square" lIns="0" tIns="14400" rIns="0" bIns="0" anchor="ctr" anchorCtr="0">
            <a:spAutoFit/>
          </a:bodyPr>
          <a:lstStyle>
            <a:lvl1pPr>
              <a:defRPr sz="3807" b="0" i="0">
                <a:solidFill>
                  <a:schemeClr val="bg1"/>
                </a:solidFill>
                <a:latin typeface="UniversNextforHSBC-Light"/>
                <a:ea typeface="+mj-ea"/>
                <a:cs typeface="UniversNextforHSBC-Light"/>
              </a:defRPr>
            </a:lvl1pPr>
          </a:lstStyle>
          <a:p>
            <a:r>
              <a:rPr lang="en-GB" sz="4400" spc="-150" dirty="0">
                <a:solidFill>
                  <a:srgbClr val="000000"/>
                </a:solidFill>
                <a:latin typeface="Univers Next for HSBC Thin" panose="020B0303030202020203" pitchFamily="34" charset="77"/>
              </a:rPr>
              <a:t>Consequences </a:t>
            </a:r>
            <a:r>
              <a:rPr lang="en-GB" sz="4400" spc="-150" dirty="0">
                <a:solidFill>
                  <a:schemeClr val="tx1"/>
                </a:solidFill>
                <a:latin typeface="Univers Next for HSBC Thin" panose="020B0303030202020203" pitchFamily="34" charset="77"/>
              </a:rPr>
              <a:t>– </a:t>
            </a:r>
          </a:p>
          <a:p>
            <a:r>
              <a:rPr lang="en-GB" sz="4400" spc="-150" dirty="0">
                <a:solidFill>
                  <a:schemeClr val="tx1"/>
                </a:solidFill>
                <a:latin typeface="Univers Next for HSBC Thin" panose="020B0303030202020203" pitchFamily="34" charset="77"/>
              </a:rPr>
              <a:t>Lauren</a:t>
            </a:r>
            <a:r>
              <a:rPr lang="en-GB" sz="4400" spc="-150" baseline="30000" dirty="0">
                <a:solidFill>
                  <a:schemeClr val="tx1"/>
                </a:solidFill>
                <a:latin typeface="Univers Next for HSBC Thin" panose="020B0303030202020203" pitchFamily="34" charset="77"/>
              </a:rPr>
              <a:t>*</a:t>
            </a:r>
            <a:endParaRPr lang="en-US" sz="4400" kern="0" spc="-150" baseline="30000" dirty="0">
              <a:solidFill>
                <a:schemeClr val="tx1"/>
              </a:solidFill>
              <a:latin typeface="Univers Next for HSBC Thin" panose="020B0303030202020203" pitchFamily="34" charset="77"/>
            </a:endParaRPr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1EA1A3EC-EB2A-2F09-7A78-D273A5F9C03D}"/>
              </a:ext>
            </a:extLst>
          </p:cNvPr>
          <p:cNvSpPr txBox="1">
            <a:spLocks/>
          </p:cNvSpPr>
          <p:nvPr/>
        </p:nvSpPr>
        <p:spPr>
          <a:xfrm>
            <a:off x="550800" y="2250000"/>
            <a:ext cx="5819520" cy="904600"/>
          </a:xfrm>
          <a:prstGeom prst="rect">
            <a:avLst/>
          </a:prstGeom>
        </p:spPr>
        <p:txBody>
          <a:bodyPr vert="horz" wrap="square" lIns="0" tIns="11931" rIns="0" bIns="0" rtlCol="0">
            <a:spAutoFit/>
          </a:bodyPr>
          <a:lstStyle>
            <a:lvl1pPr>
              <a:defRPr sz="3800" b="0" i="0">
                <a:solidFill>
                  <a:schemeClr val="bg1"/>
                </a:solidFill>
                <a:latin typeface="UniversNextforHSBC-Light"/>
                <a:ea typeface="+mj-ea"/>
                <a:cs typeface="UniversNextforHSBC-Light"/>
              </a:defRPr>
            </a:lvl1pPr>
          </a:lstStyle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dirty="0">
                <a:solidFill>
                  <a:prstClr val="black"/>
                </a:solidFill>
                <a:latin typeface="Univers Next for HSBC Light" panose="020B0403030202020203" pitchFamily="34" charset="0"/>
              </a:rPr>
              <a:t>After 6 weeks of investigations, she finally confessed</a:t>
            </a:r>
            <a:endParaRPr lang="en-GB" sz="1600" dirty="0">
              <a:solidFill>
                <a:schemeClr val="tx1"/>
              </a:solidFill>
              <a:latin typeface="Univers Next for HSBC Light" panose="020B0403030202020203" pitchFamily="34" charset="0"/>
            </a:endParaRP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dirty="0">
                <a:solidFill>
                  <a:prstClr val="black"/>
                </a:solidFill>
                <a:latin typeface="Univers Next for HSBC Light" panose="020B0403030202020203" pitchFamily="34" charset="0"/>
              </a:rPr>
              <a:t>The bank had been waiting for her to confess otherwise they would have reported her to the police</a:t>
            </a:r>
            <a:endParaRPr lang="en-GB" sz="1600" dirty="0">
              <a:solidFill>
                <a:schemeClr val="tx1"/>
              </a:solidFill>
              <a:latin typeface="Univers Next for HSBC Light" panose="020B0403030202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3F6353-E44E-071E-EDAA-486AADDA853E}"/>
              </a:ext>
            </a:extLst>
          </p:cNvPr>
          <p:cNvSpPr txBox="1"/>
          <p:nvPr/>
        </p:nvSpPr>
        <p:spPr>
          <a:xfrm>
            <a:off x="550799" y="3924070"/>
            <a:ext cx="5971921" cy="193899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>
              <a:defRPr/>
            </a:pPr>
            <a:r>
              <a:rPr lang="en-GB" b="1" dirty="0">
                <a:latin typeface="Univers Next for HSBC Light" panose="020B0403030202020203" pitchFamily="34" charset="0"/>
              </a:rPr>
              <a:t>“There wasn’t a moment when I wasn’t thinking about it, but I couldn’t tell anyone what had happened. I was so ashamed and alone. I couldn’t eat or sleep. It was difficult to function. I knew I had to be honest, but I didn’t know when the time would be right to speak up or if the gang would come for me when I did.”</a:t>
            </a:r>
          </a:p>
        </p:txBody>
      </p:sp>
      <p:pic>
        <p:nvPicPr>
          <p:cNvPr id="9" name="Picture 8" descr="A person with a bun&#10;&#10;Description automatically generated">
            <a:extLst>
              <a:ext uri="{FF2B5EF4-FFF2-40B4-BE49-F238E27FC236}">
                <a16:creationId xmlns:a16="http://schemas.microsoft.com/office/drawing/2014/main" id="{B8222110-4E0A-5586-EDF1-CDA6019894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0" r="25123"/>
          <a:stretch/>
        </p:blipFill>
        <p:spPr>
          <a:xfrm>
            <a:off x="7033361" y="1656413"/>
            <a:ext cx="4883239" cy="520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29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1405733-4D89-4692-A9C5-0A792F96049E}"/>
              </a:ext>
            </a:extLst>
          </p:cNvPr>
          <p:cNvSpPr txBox="1"/>
          <p:nvPr/>
        </p:nvSpPr>
        <p:spPr>
          <a:xfrm>
            <a:off x="6475205" y="1943330"/>
            <a:ext cx="57167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Univers Next for HSBC Regular" panose="020B0503030202020203" pitchFamily="34" charset="0"/>
              </a:rPr>
              <a:t>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 Next for HSBC Regular" panose="020B0503030202020203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FBFF57-EB31-043A-A2A7-568DFF693057}"/>
              </a:ext>
            </a:extLst>
          </p:cNvPr>
          <p:cNvSpPr txBox="1"/>
          <p:nvPr/>
        </p:nvSpPr>
        <p:spPr>
          <a:xfrm>
            <a:off x="7148328" y="6552000"/>
            <a:ext cx="449287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b="0" i="0" dirty="0">
                <a:latin typeface="Univers Next for HSBC Light" panose="020B0403030202020203" pitchFamily="34" charset="0"/>
              </a:rPr>
              <a:t>Module 6 – Session 14 – </a:t>
            </a:r>
            <a:r>
              <a:rPr lang="en-GB" sz="1000" dirty="0">
                <a:solidFill>
                  <a:srgbClr val="000000"/>
                </a:solidFill>
                <a:latin typeface="Univers Next for HSBC Light" panose="020B0403030202020203" pitchFamily="34" charset="0"/>
              </a:rPr>
              <a:t>Fraud and Money Mules</a:t>
            </a:r>
            <a:endParaRPr lang="en-US" sz="1000" b="0" i="0" dirty="0">
              <a:latin typeface="Univers Next for HSBC Light" panose="020B0403030202020203" pitchFamily="34" charset="0"/>
            </a:endParaRP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3C9D7BBD-20C5-6755-B001-772EE2E579F5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41200" y="6552000"/>
            <a:ext cx="55080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t" anchorCtr="0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000" b="0" i="0" kern="1200" smtClean="0">
                <a:solidFill>
                  <a:schemeClr val="tx1"/>
                </a:solidFill>
                <a:latin typeface="Univers Next for HSBC Light" panose="020B0403030202020203" pitchFamily="34" charset="0"/>
                <a:ea typeface="+mn-ea"/>
                <a:cs typeface="+mn-cs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7</a:t>
            </a:fld>
            <a:endParaRPr lang="en-GB" altLang="zh-TW" sz="1000" b="0" i="0" kern="1200" dirty="0">
              <a:solidFill>
                <a:schemeClr val="tx1"/>
              </a:solidFill>
              <a:latin typeface="Univers Next for HSBC Light" panose="020B0403030202020203" pitchFamily="34" charset="0"/>
              <a:ea typeface="+mn-ea"/>
              <a:cs typeface="+mn-cs"/>
            </a:endParaRPr>
          </a:p>
        </p:txBody>
      </p:sp>
      <p:sp>
        <p:nvSpPr>
          <p:cNvPr id="6" name="Title 11">
            <a:extLst>
              <a:ext uri="{FF2B5EF4-FFF2-40B4-BE49-F238E27FC236}">
                <a16:creationId xmlns:a16="http://schemas.microsoft.com/office/drawing/2014/main" id="{4FF559FB-BDC2-B810-0511-322798364E53}"/>
              </a:ext>
            </a:extLst>
          </p:cNvPr>
          <p:cNvSpPr txBox="1">
            <a:spLocks/>
          </p:cNvSpPr>
          <p:nvPr/>
        </p:nvSpPr>
        <p:spPr>
          <a:xfrm>
            <a:off x="550800" y="453600"/>
            <a:ext cx="11091600" cy="691649"/>
          </a:xfrm>
          <a:prstGeom prst="rect">
            <a:avLst/>
          </a:prstGeom>
        </p:spPr>
        <p:txBody>
          <a:bodyPr wrap="square" lIns="0" tIns="14400" rIns="0" bIns="0" anchor="ctr" anchorCtr="0">
            <a:spAutoFit/>
          </a:bodyPr>
          <a:lstStyle>
            <a:lvl1pPr>
              <a:defRPr sz="3807" b="0" i="0">
                <a:solidFill>
                  <a:schemeClr val="bg1"/>
                </a:solidFill>
                <a:latin typeface="UniversNextforHSBC-Light"/>
                <a:ea typeface="+mj-ea"/>
                <a:cs typeface="UniversNextforHSBC-Light"/>
              </a:defRPr>
            </a:lvl1pPr>
          </a:lstStyle>
          <a:p>
            <a:r>
              <a:rPr lang="en-GB" sz="4400" spc="-150" dirty="0">
                <a:solidFill>
                  <a:srgbClr val="000000"/>
                </a:solidFill>
                <a:latin typeface="Univers Next for HSBC Thin" panose="020B0303030202020203" pitchFamily="34" charset="77"/>
              </a:rPr>
              <a:t>Gaming red flags</a:t>
            </a:r>
            <a:endParaRPr lang="en-US" sz="4400" kern="0" spc="-150" dirty="0">
              <a:solidFill>
                <a:schemeClr val="tx1"/>
              </a:solidFill>
              <a:latin typeface="Univers Next for HSBC Thin" panose="020B0303030202020203" pitchFamily="34" charset="77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3D49651F-9368-22AE-DCFE-454B01769302}"/>
              </a:ext>
            </a:extLst>
          </p:cNvPr>
          <p:cNvSpPr txBox="1">
            <a:spLocks/>
          </p:cNvSpPr>
          <p:nvPr/>
        </p:nvSpPr>
        <p:spPr>
          <a:xfrm>
            <a:off x="550800" y="1425600"/>
            <a:ext cx="8625098" cy="1581708"/>
          </a:xfrm>
          <a:prstGeom prst="rect">
            <a:avLst/>
          </a:prstGeom>
        </p:spPr>
        <p:txBody>
          <a:bodyPr vert="horz" wrap="square" lIns="0" tIns="11931" rIns="0" bIns="0" rtlCol="0">
            <a:spAutoFit/>
          </a:bodyPr>
          <a:lstStyle>
            <a:lvl1pPr>
              <a:defRPr sz="3800" b="0" i="0">
                <a:solidFill>
                  <a:schemeClr val="bg1"/>
                </a:solidFill>
                <a:latin typeface="UniversNextforHSBC-Light"/>
                <a:ea typeface="+mj-ea"/>
                <a:cs typeface="UniversNextforHSBC-Light"/>
              </a:defRPr>
            </a:lvl1pPr>
          </a:lstStyle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800" dirty="0">
                <a:solidFill>
                  <a:schemeClr val="tx1"/>
                </a:solidFill>
                <a:latin typeface="Univers Next for HSBC Light" panose="020B0403030202020203" pitchFamily="34" charset="0"/>
              </a:rPr>
              <a:t>You see a link to a rare item with a massive discount in the gaming chat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800" dirty="0">
                <a:solidFill>
                  <a:schemeClr val="tx1"/>
                </a:solidFill>
                <a:latin typeface="Univers Next for HSBC Light" panose="020B0403030202020203" pitchFamily="34" charset="0"/>
              </a:rPr>
              <a:t>You are asked to visit a third-party site to complete the purchase</a:t>
            </a:r>
            <a:endParaRPr lang="en-GB" sz="1800" kern="0" dirty="0">
              <a:solidFill>
                <a:schemeClr val="tx1"/>
              </a:solidFill>
              <a:latin typeface="Univers Next for HSBC Light" panose="020B0403030202020203" pitchFamily="34" charset="0"/>
            </a:endParaRP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800" dirty="0">
                <a:solidFill>
                  <a:schemeClr val="tx1"/>
                </a:solidFill>
                <a:latin typeface="Univers Next for HSBC Light" panose="020B0403030202020203" pitchFamily="34" charset="0"/>
              </a:rPr>
              <a:t>They will also let you buy in game currency at a cheaper rate as a bonus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800" dirty="0">
                <a:solidFill>
                  <a:schemeClr val="tx1"/>
                </a:solidFill>
                <a:latin typeface="Univers Next for HSBC Light" panose="020B0403030202020203" pitchFamily="34" charset="0"/>
              </a:rPr>
              <a:t>You are asked to provide your log in details to send you the gaming currency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F601A319-2B0C-6E28-4D63-3DC7365C4D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180508" y="2770452"/>
            <a:ext cx="4306187" cy="430618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6A765A2-AF4F-C9FC-87F4-0D5DD6EF1F97}"/>
              </a:ext>
            </a:extLst>
          </p:cNvPr>
          <p:cNvGrpSpPr/>
          <p:nvPr/>
        </p:nvGrpSpPr>
        <p:grpSpPr>
          <a:xfrm>
            <a:off x="152967" y="4199612"/>
            <a:ext cx="6873036" cy="2204788"/>
            <a:chOff x="-118113" y="4663356"/>
            <a:chExt cx="6873036" cy="220478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11F7A5F-CC3C-D392-3AAD-AAA26907396D}"/>
                </a:ext>
              </a:extLst>
            </p:cNvPr>
            <p:cNvSpPr txBox="1"/>
            <p:nvPr/>
          </p:nvSpPr>
          <p:spPr>
            <a:xfrm>
              <a:off x="1572550" y="5350251"/>
              <a:ext cx="5182373" cy="83099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GB" sz="2200" dirty="0">
                  <a:latin typeface="Univers Next for HSBC Bold" panose="020B0603030202020203" pitchFamily="34" charset="0"/>
                </a:rPr>
                <a:t>What are the red flags? </a:t>
              </a:r>
            </a:p>
            <a:p>
              <a:pPr>
                <a:spcAft>
                  <a:spcPts val="1200"/>
                </a:spcAft>
              </a:pPr>
              <a:r>
                <a:rPr lang="en-GB" sz="2200" dirty="0">
                  <a:latin typeface="Univers Next for HSBC Bold" panose="020B0603030202020203" pitchFamily="34" charset="0"/>
                </a:rPr>
                <a:t>What details have you given away?</a:t>
              </a:r>
            </a:p>
          </p:txBody>
        </p:sp>
        <p:pic>
          <p:nvPicPr>
            <p:cNvPr id="2" name="Picture 1" descr="A red triangle with a white exclamation mark on it&#10;&#10;Description automatically generated">
              <a:extLst>
                <a:ext uri="{FF2B5EF4-FFF2-40B4-BE49-F238E27FC236}">
                  <a16:creationId xmlns:a16="http://schemas.microsoft.com/office/drawing/2014/main" id="{93D27F62-9B1B-3D7C-B136-F7EAC2F222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18113" y="4663356"/>
              <a:ext cx="2084068" cy="22047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209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1CD86E-7B28-B512-BACB-817DDBBEE33A}"/>
              </a:ext>
            </a:extLst>
          </p:cNvPr>
          <p:cNvSpPr txBox="1"/>
          <p:nvPr/>
        </p:nvSpPr>
        <p:spPr>
          <a:xfrm>
            <a:off x="7148328" y="6552000"/>
            <a:ext cx="449287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b="0" i="0" dirty="0">
                <a:solidFill>
                  <a:schemeClr val="bg1"/>
                </a:solidFill>
                <a:latin typeface="Univers Next for HSBC Light" panose="020B0403030202020203" pitchFamily="34" charset="0"/>
              </a:rPr>
              <a:t>Module 6 – Session 3 – </a:t>
            </a:r>
            <a:r>
              <a:rPr lang="en-GB" sz="1000" dirty="0">
                <a:solidFill>
                  <a:schemeClr val="bg1"/>
                </a:solidFill>
                <a:latin typeface="Univers Next for HSBC Light" panose="020B0403030202020203" pitchFamily="34" charset="0"/>
              </a:rPr>
              <a:t>Fraud and Money Mules</a:t>
            </a:r>
            <a:endParaRPr lang="en-US" sz="1000" b="0" i="0" dirty="0">
              <a:solidFill>
                <a:schemeClr val="bg1"/>
              </a:solidFill>
              <a:latin typeface="Univers Next for HSBC Light" panose="020B0403030202020203" pitchFamily="34" charset="0"/>
            </a:endParaRP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82EE18F2-8611-E5A5-1760-260D9F16E69C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41200" y="6552000"/>
            <a:ext cx="55080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t" anchorCtr="0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000" b="0" i="0" kern="1200" smtClean="0">
                <a:solidFill>
                  <a:schemeClr val="bg1"/>
                </a:solidFill>
                <a:latin typeface="Univers Next for HSBC Light" panose="020B0403030202020203" pitchFamily="34" charset="0"/>
                <a:ea typeface="+mn-ea"/>
                <a:cs typeface="+mn-cs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8</a:t>
            </a:fld>
            <a:endParaRPr lang="en-GB" altLang="zh-TW" sz="1000" b="0" i="0" kern="1200" dirty="0">
              <a:solidFill>
                <a:schemeClr val="bg1"/>
              </a:solidFill>
              <a:latin typeface="Univers Next for HSBC Light" panose="020B0403030202020203" pitchFamily="34" charset="0"/>
              <a:ea typeface="+mn-ea"/>
              <a:cs typeface="+mn-cs"/>
            </a:endParaRPr>
          </a:p>
        </p:txBody>
      </p:sp>
      <p:sp>
        <p:nvSpPr>
          <p:cNvPr id="11" name="Title 11">
            <a:extLst>
              <a:ext uri="{FF2B5EF4-FFF2-40B4-BE49-F238E27FC236}">
                <a16:creationId xmlns:a16="http://schemas.microsoft.com/office/drawing/2014/main" id="{50151311-5D90-0FF2-6C63-251838E61BEC}"/>
              </a:ext>
            </a:extLst>
          </p:cNvPr>
          <p:cNvSpPr txBox="1">
            <a:spLocks/>
          </p:cNvSpPr>
          <p:nvPr/>
        </p:nvSpPr>
        <p:spPr>
          <a:xfrm>
            <a:off x="550800" y="453600"/>
            <a:ext cx="11091600" cy="691649"/>
          </a:xfrm>
          <a:prstGeom prst="rect">
            <a:avLst/>
          </a:prstGeom>
        </p:spPr>
        <p:txBody>
          <a:bodyPr wrap="square" lIns="0" tIns="14400" rIns="0" bIns="0" anchor="ctr" anchorCtr="0">
            <a:spAutoFit/>
          </a:bodyPr>
          <a:lstStyle>
            <a:lvl1pPr>
              <a:defRPr sz="3807" b="0" i="0">
                <a:solidFill>
                  <a:schemeClr val="bg1"/>
                </a:solidFill>
                <a:latin typeface="UniversNextforHSBC-Light"/>
                <a:ea typeface="+mj-ea"/>
                <a:cs typeface="UniversNextforHSBC-Light"/>
              </a:defRPr>
            </a:lvl1pPr>
          </a:lstStyle>
          <a:p>
            <a:r>
              <a:rPr lang="en-GB" sz="4400" spc="-150" dirty="0">
                <a:solidFill>
                  <a:srgbClr val="000000"/>
                </a:solidFill>
                <a:latin typeface="Univers Next for HSBC Thin" panose="020B0303030202020203" pitchFamily="34" charset="77"/>
              </a:rPr>
              <a:t>Gaming risks</a:t>
            </a:r>
            <a:endParaRPr lang="en-US" sz="4400" kern="0" spc="-150" dirty="0">
              <a:solidFill>
                <a:schemeClr val="tx1"/>
              </a:solidFill>
              <a:latin typeface="Univers Next for HSBC Thin" panose="020B0303030202020203" pitchFamily="34" charset="77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41C5D78-AE8D-A72A-CF76-0FB7273D7542}"/>
              </a:ext>
            </a:extLst>
          </p:cNvPr>
          <p:cNvGrpSpPr/>
          <p:nvPr/>
        </p:nvGrpSpPr>
        <p:grpSpPr>
          <a:xfrm>
            <a:off x="-1183988" y="3166528"/>
            <a:ext cx="10163096" cy="4857750"/>
            <a:chOff x="-1168998" y="2645777"/>
            <a:chExt cx="10163096" cy="485775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20DE3B2-03A8-9E91-706A-92DEAC05DC7A}"/>
                </a:ext>
              </a:extLst>
            </p:cNvPr>
            <p:cNvSpPr txBox="1"/>
            <p:nvPr/>
          </p:nvSpPr>
          <p:spPr>
            <a:xfrm>
              <a:off x="2268000" y="4617809"/>
              <a:ext cx="6726098" cy="830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GB" b="1" dirty="0">
                  <a:latin typeface="Univers Next for HSBC Light" panose="020B0403030202020203" pitchFamily="34" charset="0"/>
                </a:rPr>
                <a:t>Log on details</a:t>
              </a: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GB" dirty="0">
                  <a:latin typeface="Univers Next for HSBC Light" panose="020B0403030202020203" pitchFamily="34" charset="0"/>
                </a:rPr>
                <a:t>They can hold your account to ransom to influence your decisions. Where else do you use those same log on details?</a:t>
              </a:r>
              <a:endParaRPr lang="en-GB" noProof="0" dirty="0">
                <a:latin typeface="Univers Next for HSBC Light" panose="020B0403030202020203" pitchFamily="34" charset="0"/>
              </a:endParaRPr>
            </a:p>
          </p:txBody>
        </p:sp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E151402C-FA4B-9923-8789-368C7EB188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-1168998" y="2645777"/>
              <a:ext cx="4857750" cy="4857750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415AB14-2ED1-DBC4-B53D-473E3DF0ABD4}"/>
              </a:ext>
            </a:extLst>
          </p:cNvPr>
          <p:cNvGrpSpPr/>
          <p:nvPr/>
        </p:nvGrpSpPr>
        <p:grpSpPr>
          <a:xfrm>
            <a:off x="75920" y="1019819"/>
            <a:ext cx="8618374" cy="2428875"/>
            <a:chOff x="75920" y="705029"/>
            <a:chExt cx="8618374" cy="242887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DF14B4C-F546-48FA-B219-2C5C268AAF78}"/>
                </a:ext>
              </a:extLst>
            </p:cNvPr>
            <p:cNvSpPr txBox="1"/>
            <p:nvPr/>
          </p:nvSpPr>
          <p:spPr>
            <a:xfrm>
              <a:off x="2267999" y="1425600"/>
              <a:ext cx="6426295" cy="830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GB" b="1" noProof="0" dirty="0">
                  <a:latin typeface="Univers Next for HSBC Light" panose="020B0403030202020203" pitchFamily="34" charset="0"/>
                </a:rPr>
                <a:t>Bank details</a:t>
              </a: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GB" dirty="0">
                  <a:latin typeface="Univers Next for HSBC Light" panose="020B0403030202020203" pitchFamily="34" charset="0"/>
                </a:rPr>
                <a:t>They can now pay large sums into your bank account and threaten you to make further payments on their behalf</a:t>
              </a:r>
            </a:p>
          </p:txBody>
        </p:sp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DEE96AFE-A73E-F352-99D0-89498A397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5920" y="705029"/>
              <a:ext cx="2428875" cy="2428875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2D812FC-C887-2BF4-E255-D82146C05E0F}"/>
              </a:ext>
            </a:extLst>
          </p:cNvPr>
          <p:cNvGrpSpPr/>
          <p:nvPr/>
        </p:nvGrpSpPr>
        <p:grpSpPr>
          <a:xfrm>
            <a:off x="0" y="2759068"/>
            <a:ext cx="8401516" cy="2428875"/>
            <a:chOff x="45440" y="2316641"/>
            <a:chExt cx="8401516" cy="242887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62324CC-45AC-DB59-131A-B8E2899429FF}"/>
                </a:ext>
              </a:extLst>
            </p:cNvPr>
            <p:cNvSpPr txBox="1"/>
            <p:nvPr/>
          </p:nvSpPr>
          <p:spPr>
            <a:xfrm>
              <a:off x="2267999" y="3021705"/>
              <a:ext cx="6178957" cy="830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GB" b="1" dirty="0">
                  <a:latin typeface="Univers Next for HSBC Light" panose="020B0403030202020203" pitchFamily="34" charset="0"/>
                </a:rPr>
                <a:t>Malware/spyware</a:t>
              </a: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GB" dirty="0">
                  <a:latin typeface="Univers Next for HSBC Light" panose="020B0403030202020203" pitchFamily="34" charset="0"/>
                </a:rPr>
                <a:t>Suspicious links could open a back door into your device and give fraudsters more personal information about you </a:t>
              </a:r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8886D179-FF4E-62DE-A467-9C5CEEC34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2700000">
              <a:off x="45440" y="2316641"/>
              <a:ext cx="2428875" cy="2428875"/>
            </a:xfrm>
            <a:prstGeom prst="rect">
              <a:avLst/>
            </a:prstGeom>
          </p:spPr>
        </p:pic>
      </p:grpSp>
      <p:pic>
        <p:nvPicPr>
          <p:cNvPr id="2" name="Picture 1" descr="A headphones with a cord&#10;&#10;Description automatically generated">
            <a:extLst>
              <a:ext uri="{FF2B5EF4-FFF2-40B4-BE49-F238E27FC236}">
                <a16:creationId xmlns:a16="http://schemas.microsoft.com/office/drawing/2014/main" id="{2DBFDB64-D116-E88A-A75A-F71B7F6BF8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79834" y="4133125"/>
            <a:ext cx="2855321" cy="272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02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E117BEF-3CEC-4687-B6BC-B0A54E88FA12}"/>
              </a:ext>
            </a:extLst>
          </p:cNvPr>
          <p:cNvCxnSpPr>
            <a:cxnSpLocks/>
          </p:cNvCxnSpPr>
          <p:nvPr/>
        </p:nvCxnSpPr>
        <p:spPr>
          <a:xfrm>
            <a:off x="642916" y="1606762"/>
            <a:ext cx="10906168" cy="15913"/>
          </a:xfrm>
          <a:prstGeom prst="straightConnector1">
            <a:avLst/>
          </a:prstGeom>
          <a:ln w="120650">
            <a:solidFill>
              <a:srgbClr val="DB001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ject 4">
            <a:extLst>
              <a:ext uri="{FF2B5EF4-FFF2-40B4-BE49-F238E27FC236}">
                <a16:creationId xmlns:a16="http://schemas.microsoft.com/office/drawing/2014/main" id="{2DB89197-DF3A-4C89-BF0F-838ADB9A78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453600"/>
            <a:ext cx="12192000" cy="689957"/>
          </a:xfrm>
          <a:prstGeom prst="rect">
            <a:avLst/>
          </a:prstGeom>
        </p:spPr>
        <p:txBody>
          <a:bodyPr vert="horz" wrap="square" lIns="0" tIns="12724" rIns="0" bIns="0" rtlCol="0" anchor="ctr">
            <a:spAutoFit/>
          </a:bodyPr>
          <a:lstStyle/>
          <a:p>
            <a:pPr marL="12724" algn="ctr">
              <a:lnSpc>
                <a:spcPct val="100000"/>
              </a:lnSpc>
              <a:spcBef>
                <a:spcPts val="100"/>
              </a:spcBef>
            </a:pPr>
            <a:r>
              <a:rPr lang="en-GB" spc="-150" dirty="0">
                <a:solidFill>
                  <a:srgbClr val="000000"/>
                </a:solidFill>
                <a:latin typeface="Univers Next for HSBC Thin" panose="020B0303030202020203" pitchFamily="34" charset="77"/>
              </a:rPr>
              <a:t>What would you do?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A5F4055-8C01-EEBC-8416-43EE68248F34}"/>
              </a:ext>
            </a:extLst>
          </p:cNvPr>
          <p:cNvGrpSpPr/>
          <p:nvPr/>
        </p:nvGrpSpPr>
        <p:grpSpPr>
          <a:xfrm>
            <a:off x="1122881" y="1746967"/>
            <a:ext cx="9946238" cy="309211"/>
            <a:chOff x="1127692" y="1746967"/>
            <a:chExt cx="9946238" cy="30921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92D6816-73BD-4F3B-B859-60CF1F46B39D}"/>
                </a:ext>
              </a:extLst>
            </p:cNvPr>
            <p:cNvSpPr txBox="1"/>
            <p:nvPr/>
          </p:nvSpPr>
          <p:spPr>
            <a:xfrm>
              <a:off x="1127692" y="1748401"/>
              <a:ext cx="108000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2000" b="1" dirty="0">
                  <a:latin typeface="Univers Next for HSBC Light" panose="020B0403030202020203" pitchFamily="34" charset="0"/>
                </a:rPr>
                <a:t>Safe</a:t>
              </a:r>
              <a:endParaRPr lang="en-GB" b="1" dirty="0">
                <a:latin typeface="Univers Next for HSBC Light" panose="020B0403030202020203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77869D9-9B90-435B-A37C-C246E8415C38}"/>
                </a:ext>
              </a:extLst>
            </p:cNvPr>
            <p:cNvSpPr txBox="1"/>
            <p:nvPr/>
          </p:nvSpPr>
          <p:spPr>
            <a:xfrm>
              <a:off x="9993930" y="1746967"/>
              <a:ext cx="108000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2000" b="1" dirty="0">
                  <a:latin typeface="Univers Next for HSBC Light" panose="020B0403030202020203" pitchFamily="34" charset="0"/>
                </a:rPr>
                <a:t>Unsafe</a:t>
              </a:r>
              <a:endParaRPr lang="en-GB" b="1" dirty="0">
                <a:latin typeface="Univers Next for HSBC Light" panose="020B0403030202020203" pitchFamily="34" charset="0"/>
              </a:endParaRPr>
            </a:p>
          </p:txBody>
        </p:sp>
      </p:grpSp>
      <p:sp>
        <p:nvSpPr>
          <p:cNvPr id="12" name="object 6">
            <a:extLst>
              <a:ext uri="{FF2B5EF4-FFF2-40B4-BE49-F238E27FC236}">
                <a16:creationId xmlns:a16="http://schemas.microsoft.com/office/drawing/2014/main" id="{9FAEF510-5E42-4AC4-A327-37A1021BF30D}"/>
              </a:ext>
            </a:extLst>
          </p:cNvPr>
          <p:cNvSpPr txBox="1"/>
          <p:nvPr/>
        </p:nvSpPr>
        <p:spPr>
          <a:xfrm>
            <a:off x="891869" y="2140700"/>
            <a:ext cx="1011301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265" algn="ctr">
              <a:lnSpc>
                <a:spcPct val="100000"/>
              </a:lnSpc>
              <a:buClr>
                <a:srgbClr val="E30613"/>
              </a:buClr>
              <a:buSzPct val="81250"/>
              <a:tabLst>
                <a:tab pos="377190" algn="l"/>
              </a:tabLst>
            </a:pPr>
            <a:r>
              <a:rPr lang="en-GB" sz="1600" b="1" spc="-20" dirty="0">
                <a:latin typeface="UniversNextforHSBC-Light"/>
                <a:cs typeface="UniversNextforHSBC-Light"/>
              </a:rPr>
              <a:t>You see a job advert looking for someone to complete basic admin tasks. </a:t>
            </a:r>
          </a:p>
          <a:p>
            <a:pPr marL="88265" algn="ctr">
              <a:lnSpc>
                <a:spcPct val="100000"/>
              </a:lnSpc>
              <a:buClr>
                <a:srgbClr val="E30613"/>
              </a:buClr>
              <a:buSzPct val="81250"/>
              <a:tabLst>
                <a:tab pos="377190" algn="l"/>
              </a:tabLst>
            </a:pPr>
            <a:r>
              <a:rPr lang="en-GB" sz="1600" b="1" spc="-20" dirty="0">
                <a:latin typeface="UniversNextforHSBC-Light"/>
                <a:cs typeface="UniversNextforHSBC-Light"/>
              </a:rPr>
              <a:t>You will need to provide passport and bank details.</a:t>
            </a:r>
            <a:endParaRPr sz="1600" b="1" dirty="0">
              <a:latin typeface="UniversNextforHSBC-Light"/>
              <a:cs typeface="UniversNextforHSBC-Light"/>
            </a:endParaRPr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15D6F34A-3E80-4D84-A5A6-74D1C865BEF5}"/>
              </a:ext>
            </a:extLst>
          </p:cNvPr>
          <p:cNvSpPr txBox="1"/>
          <p:nvPr/>
        </p:nvSpPr>
        <p:spPr>
          <a:xfrm>
            <a:off x="891869" y="3019946"/>
            <a:ext cx="1011301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265" algn="ctr">
              <a:lnSpc>
                <a:spcPct val="100000"/>
              </a:lnSpc>
              <a:buClr>
                <a:srgbClr val="E30613"/>
              </a:buClr>
              <a:buSzPct val="61000"/>
              <a:tabLst>
                <a:tab pos="377190" algn="l"/>
              </a:tabLst>
            </a:pPr>
            <a:r>
              <a:rPr lang="en-GB" sz="1600" b="1" spc="-20" dirty="0">
                <a:latin typeface="UniversNextforHSBC-Light"/>
                <a:cs typeface="UniversNextforHSBC-Light"/>
              </a:rPr>
              <a:t>You see a job advert for a currency exchange service. </a:t>
            </a:r>
          </a:p>
          <a:p>
            <a:pPr marL="88265" algn="ctr">
              <a:lnSpc>
                <a:spcPct val="100000"/>
              </a:lnSpc>
              <a:buClr>
                <a:srgbClr val="E30613"/>
              </a:buClr>
              <a:buSzPct val="61000"/>
              <a:tabLst>
                <a:tab pos="377190" algn="l"/>
              </a:tabLst>
            </a:pPr>
            <a:r>
              <a:rPr lang="en-GB" sz="1600" b="1" spc="-20" dirty="0">
                <a:latin typeface="UniversNextforHSBC-Light"/>
                <a:cs typeface="UniversNextforHSBC-Light"/>
              </a:rPr>
              <a:t>One of your duties will be to open a new account for the company.</a:t>
            </a:r>
            <a:endParaRPr sz="1600" b="1" dirty="0">
              <a:latin typeface="UniversNextforHSBC-Light"/>
              <a:cs typeface="UniversNextforHSBC-Light"/>
            </a:endParaRPr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id="{A9D3BB43-D6D8-4914-B7E8-FE1CD5B0FFB6}"/>
              </a:ext>
            </a:extLst>
          </p:cNvPr>
          <p:cNvSpPr txBox="1"/>
          <p:nvPr/>
        </p:nvSpPr>
        <p:spPr>
          <a:xfrm>
            <a:off x="891869" y="3899192"/>
            <a:ext cx="1011301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265" algn="ctr">
              <a:lnSpc>
                <a:spcPct val="100000"/>
              </a:lnSpc>
              <a:buClr>
                <a:srgbClr val="E30613"/>
              </a:buClr>
              <a:buSzPct val="81250"/>
              <a:tabLst>
                <a:tab pos="377190" algn="l"/>
              </a:tabLst>
            </a:pPr>
            <a:r>
              <a:rPr lang="en-GB" sz="1600" b="1" spc="-20" dirty="0">
                <a:latin typeface="UniversNextforHSBC-Light"/>
                <a:cs typeface="UniversNextforHSBC-Light"/>
              </a:rPr>
              <a:t>Your best friend messages you online, she needs to pay a bill but her </a:t>
            </a:r>
            <a:br>
              <a:rPr lang="en-GB" sz="1600" b="1" spc="-20" dirty="0">
                <a:latin typeface="UniversNextforHSBC-Light"/>
                <a:cs typeface="UniversNextforHSBC-Light"/>
              </a:rPr>
            </a:br>
            <a:r>
              <a:rPr lang="en-GB" sz="1600" b="1" spc="-20" dirty="0">
                <a:latin typeface="UniversNextforHSBC-Light"/>
                <a:cs typeface="UniversNextforHSBC-Light"/>
              </a:rPr>
              <a:t>online banking has crashed, she will bring the cash round later if you pay it now.</a:t>
            </a:r>
            <a:endParaRPr sz="1600" b="1" dirty="0">
              <a:latin typeface="UniversNextforHSBC-Light"/>
              <a:cs typeface="UniversNextforHSBC-Light"/>
            </a:endParaRPr>
          </a:p>
        </p:txBody>
      </p:sp>
      <p:sp>
        <p:nvSpPr>
          <p:cNvPr id="15" name="object 6">
            <a:extLst>
              <a:ext uri="{FF2B5EF4-FFF2-40B4-BE49-F238E27FC236}">
                <a16:creationId xmlns:a16="http://schemas.microsoft.com/office/drawing/2014/main" id="{5563D573-4331-497E-A4D1-B56F268353A4}"/>
              </a:ext>
            </a:extLst>
          </p:cNvPr>
          <p:cNvSpPr txBox="1"/>
          <p:nvPr/>
        </p:nvSpPr>
        <p:spPr>
          <a:xfrm>
            <a:off x="891869" y="4778438"/>
            <a:ext cx="1011301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265" algn="ctr">
              <a:lnSpc>
                <a:spcPct val="100000"/>
              </a:lnSpc>
              <a:buClr>
                <a:srgbClr val="E30613"/>
              </a:buClr>
              <a:buSzPct val="81250"/>
              <a:tabLst>
                <a:tab pos="377190" algn="l"/>
              </a:tabLst>
            </a:pPr>
            <a:r>
              <a:rPr lang="en-GB" sz="1600" b="1" spc="-20" dirty="0">
                <a:latin typeface="UniversNextforHSBC-Light"/>
                <a:cs typeface="UniversNextforHSBC-Light"/>
              </a:rPr>
              <a:t>A family member needs to pay their builder £1,000 in cash, if you withdraw </a:t>
            </a:r>
          </a:p>
          <a:p>
            <a:pPr marL="88265" algn="ctr">
              <a:lnSpc>
                <a:spcPct val="100000"/>
              </a:lnSpc>
              <a:buClr>
                <a:srgbClr val="E30613"/>
              </a:buClr>
              <a:buSzPct val="81250"/>
              <a:tabLst>
                <a:tab pos="377190" algn="l"/>
              </a:tabLst>
            </a:pPr>
            <a:r>
              <a:rPr lang="en-GB" sz="1600" b="1" spc="-20" dirty="0">
                <a:latin typeface="UniversNextforHSBC-Light"/>
                <a:cs typeface="UniversNextforHSBC-Light"/>
              </a:rPr>
              <a:t>it from your account they will send it back to you it via online banking.</a:t>
            </a:r>
            <a:endParaRPr sz="1600" b="1" dirty="0">
              <a:latin typeface="UniversNextforHSBC-Light"/>
              <a:cs typeface="UniversNextforHSBC-Light"/>
            </a:endParaRPr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44F745B3-491B-4DD0-9BC9-4FABF650EB89}"/>
              </a:ext>
            </a:extLst>
          </p:cNvPr>
          <p:cNvSpPr txBox="1"/>
          <p:nvPr/>
        </p:nvSpPr>
        <p:spPr>
          <a:xfrm>
            <a:off x="891869" y="5657686"/>
            <a:ext cx="1011301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265" algn="ctr">
              <a:lnSpc>
                <a:spcPct val="100000"/>
              </a:lnSpc>
              <a:buClr>
                <a:srgbClr val="E30613"/>
              </a:buClr>
              <a:buSzPct val="63000"/>
              <a:tabLst>
                <a:tab pos="377190" algn="l"/>
              </a:tabLst>
            </a:pPr>
            <a:r>
              <a:rPr lang="en-GB" sz="1600" b="1" dirty="0">
                <a:latin typeface="UniversNextforHSBC-Light"/>
                <a:cs typeface="UniversNextforHSBC-Light"/>
              </a:rPr>
              <a:t>You are contacted by a company you use often. They say you are due a refund. </a:t>
            </a:r>
          </a:p>
          <a:p>
            <a:pPr marL="88265" algn="ctr">
              <a:lnSpc>
                <a:spcPct val="100000"/>
              </a:lnSpc>
              <a:buClr>
                <a:srgbClr val="E30613"/>
              </a:buClr>
              <a:buSzPct val="63000"/>
              <a:tabLst>
                <a:tab pos="377190" algn="l"/>
              </a:tabLst>
            </a:pPr>
            <a:r>
              <a:rPr lang="en-GB" sz="1600" b="1" dirty="0">
                <a:latin typeface="UniversNextforHSBC-Light"/>
                <a:cs typeface="UniversNextforHSBC-Light"/>
              </a:rPr>
              <a:t>They need your account details for the refund to be actioned.</a:t>
            </a:r>
            <a:endParaRPr sz="1600" b="1" dirty="0">
              <a:latin typeface="UniversNextforHSBC-Light"/>
              <a:cs typeface="UniversNextforHSBC-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7EE31C-262C-32A3-E108-8B8F81E13E9E}"/>
              </a:ext>
            </a:extLst>
          </p:cNvPr>
          <p:cNvSpPr txBox="1"/>
          <p:nvPr/>
        </p:nvSpPr>
        <p:spPr>
          <a:xfrm>
            <a:off x="7148328" y="6552000"/>
            <a:ext cx="449287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b="0" i="0" dirty="0">
                <a:latin typeface="Univers Next for HSBC Light" panose="020B0403030202020203" pitchFamily="34" charset="0"/>
              </a:rPr>
              <a:t>Module 6 – Session 14 – </a:t>
            </a:r>
            <a:r>
              <a:rPr lang="en-GB" sz="1000" dirty="0">
                <a:solidFill>
                  <a:srgbClr val="000000"/>
                </a:solidFill>
                <a:latin typeface="Univers Next for HSBC Light" panose="020B0403030202020203" pitchFamily="34" charset="0"/>
              </a:rPr>
              <a:t>Fraud and Money Mules</a:t>
            </a:r>
            <a:endParaRPr lang="en-US" sz="1000" b="0" i="0" dirty="0">
              <a:latin typeface="Univers Next for HSBC Light" panose="020B0403030202020203" pitchFamily="34" charset="0"/>
            </a:endParaRP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C1452D20-3F4E-D631-0EC7-E818B607294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41200" y="6552000"/>
            <a:ext cx="55080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t" anchorCtr="0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000" b="0" i="0" kern="1200" smtClean="0">
                <a:solidFill>
                  <a:schemeClr val="tx1"/>
                </a:solidFill>
                <a:latin typeface="Univers Next for HSBC Light" panose="020B0403030202020203" pitchFamily="34" charset="0"/>
                <a:ea typeface="+mn-ea"/>
                <a:cs typeface="+mn-cs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9</a:t>
            </a:fld>
            <a:endParaRPr lang="en-GB" altLang="zh-TW" sz="1000" b="0" i="0" kern="1200" dirty="0">
              <a:solidFill>
                <a:schemeClr val="tx1"/>
              </a:solidFill>
              <a:latin typeface="Univers Next for HSBC Light" panose="020B0403030202020203" pitchFamily="34" charset="0"/>
              <a:ea typeface="+mn-ea"/>
              <a:cs typeface="+mn-cs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62C3375-03C0-F652-CCB1-0230624436BD}"/>
              </a:ext>
            </a:extLst>
          </p:cNvPr>
          <p:cNvSpPr/>
          <p:nvPr/>
        </p:nvSpPr>
        <p:spPr>
          <a:xfrm>
            <a:off x="11114218" y="2407519"/>
            <a:ext cx="582532" cy="343829"/>
          </a:xfrm>
          <a:prstGeom prst="roundRect">
            <a:avLst/>
          </a:prstGeom>
          <a:solidFill>
            <a:srgbClr val="E30613"/>
          </a:solidFill>
          <a:ln>
            <a:noFill/>
          </a:ln>
          <a:effectLst>
            <a:outerShdw blurRad="50800" dist="50800" dir="1356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7" name="Triangle 16">
            <a:extLst>
              <a:ext uri="{FF2B5EF4-FFF2-40B4-BE49-F238E27FC236}">
                <a16:creationId xmlns:a16="http://schemas.microsoft.com/office/drawing/2014/main" id="{5C4C2ADC-5AC0-230C-7D98-DDB9A8FE6E2E}"/>
              </a:ext>
            </a:extLst>
          </p:cNvPr>
          <p:cNvSpPr/>
          <p:nvPr/>
        </p:nvSpPr>
        <p:spPr>
          <a:xfrm rot="13250838">
            <a:off x="11065293" y="2670326"/>
            <a:ext cx="97849" cy="188483"/>
          </a:xfrm>
          <a:prstGeom prst="triangle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AF0455-DD3E-9BC7-F9D5-00CA90E06BCE}"/>
              </a:ext>
            </a:extLst>
          </p:cNvPr>
          <p:cNvSpPr txBox="1"/>
          <p:nvPr/>
        </p:nvSpPr>
        <p:spPr>
          <a:xfrm>
            <a:off x="11300131" y="2382016"/>
            <a:ext cx="132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Univers Next for HSBC Regular" panose="020B0503030202020203" pitchFamily="34" charset="0"/>
              </a:rPr>
              <a:t>!</a:t>
            </a:r>
          </a:p>
        </p:txBody>
      </p:sp>
      <p:pic>
        <p:nvPicPr>
          <p:cNvPr id="7" name="Picture 6" descr="A person holding a phone&#10;&#10;Description automatically generated">
            <a:extLst>
              <a:ext uri="{FF2B5EF4-FFF2-40B4-BE49-F238E27FC236}">
                <a16:creationId xmlns:a16="http://schemas.microsoft.com/office/drawing/2014/main" id="{F8089171-775F-E287-92EC-421915E4E8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56"/>
          <a:stretch/>
        </p:blipFill>
        <p:spPr>
          <a:xfrm>
            <a:off x="8202096" y="2054744"/>
            <a:ext cx="4896642" cy="4369952"/>
          </a:xfrm>
          <a:prstGeom prst="rect">
            <a:avLst/>
          </a:prstGeom>
        </p:spPr>
      </p:pic>
      <p:pic>
        <p:nvPicPr>
          <p:cNvPr id="21" name="Picture 20" descr="A person sitting in a yoga pose&#10;&#10;Description automatically generated">
            <a:extLst>
              <a:ext uri="{FF2B5EF4-FFF2-40B4-BE49-F238E27FC236}">
                <a16:creationId xmlns:a16="http://schemas.microsoft.com/office/drawing/2014/main" id="{FDCAE90B-0265-D349-4FD7-BDC39EDE71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0119" y="2284130"/>
            <a:ext cx="3626189" cy="362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96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4_Non-Message Driven">
  <a:themeElements>
    <a:clrScheme name="Custom 10">
      <a:dk1>
        <a:srgbClr val="000000"/>
      </a:dk1>
      <a:lt1>
        <a:srgbClr val="FFFFFF"/>
      </a:lt1>
      <a:dk2>
        <a:srgbClr val="4E48C7"/>
      </a:dk2>
      <a:lt2>
        <a:srgbClr val="0F79D6"/>
      </a:lt2>
      <a:accent1>
        <a:srgbClr val="DB0011"/>
      </a:accent1>
      <a:accent2>
        <a:srgbClr val="000000"/>
      </a:accent2>
      <a:accent3>
        <a:srgbClr val="767676"/>
      </a:accent3>
      <a:accent4>
        <a:srgbClr val="D7D8D6"/>
      </a:accent4>
      <a:accent5>
        <a:srgbClr val="B57E10"/>
      </a:accent5>
      <a:accent6>
        <a:srgbClr val="488F29"/>
      </a:accent6>
      <a:hlink>
        <a:srgbClr val="000000"/>
      </a:hlink>
      <a:folHlink>
        <a:srgbClr val="000000"/>
      </a:folHlink>
    </a:clrScheme>
    <a:fontScheme name="Custom 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858838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6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858838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6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4 Non-Message Driven HSBC 1">
        <a:dk1>
          <a:srgbClr val="000000"/>
        </a:dk1>
        <a:lt1>
          <a:srgbClr val="FFFFFF"/>
        </a:lt1>
        <a:dk2>
          <a:srgbClr val="FF0000"/>
        </a:dk2>
        <a:lt2>
          <a:srgbClr val="EAEAEA"/>
        </a:lt2>
        <a:accent1>
          <a:srgbClr val="194173"/>
        </a:accent1>
        <a:accent2>
          <a:srgbClr val="B9D3ED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A7BFD7"/>
        </a:accent6>
        <a:hlink>
          <a:srgbClr val="559FD3"/>
        </a:hlink>
        <a:folHlink>
          <a:srgbClr val="FDB81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HSBC Red">
      <a:srgbClr val="DB0011"/>
    </a:custClr>
    <a:custClr name="Black">
      <a:srgbClr val="000000"/>
    </a:custClr>
    <a:custClr name="Light Grey">
      <a:srgbClr val="D7D8D6"/>
    </a:custClr>
    <a:custClr name="Dark Grey">
      <a:srgbClr val="767676"/>
    </a:custClr>
    <a:custClr name="Violet 1">
      <a:srgbClr val="9451E0"/>
    </a:custClr>
    <a:custClr name="Amber 1">
      <a:srgbClr val="E66B00"/>
    </a:custClr>
    <a:custClr name="Indigo 1">
      <a:srgbClr val="5851E0"/>
    </a:custClr>
    <a:custClr name="Emerald 1">
      <a:srgbClr val="4E9C2D"/>
    </a:custClr>
    <a:custClr name="Aquamarine 1">
      <a:srgbClr val="1087EF"/>
    </a:custClr>
    <a:custClr name="Teal 1">
      <a:srgbClr val="00A69D"/>
    </a:custClr>
    <a:custClr name="Violet 2">
      <a:srgbClr val="563594"/>
    </a:custClr>
    <a:custClr name="Amber 2">
      <a:srgbClr val="BF5900"/>
    </a:custClr>
    <a:custClr name="Indigo 2">
      <a:srgbClr val="3A3594"/>
    </a:custClr>
    <a:custClr name="Emerald 2">
      <a:srgbClr val="3B7522"/>
    </a:custClr>
    <a:custClr name="Aquamarine 2">
      <a:srgbClr val="0D6BBD"/>
    </a:custClr>
    <a:custClr name="Teal 2">
      <a:srgbClr val="008580"/>
    </a:custClr>
    <a:custClr name="Blank_01">
      <a:srgbClr val="FFFFFF"/>
    </a:custClr>
    <a:custClr name="Blank_02">
      <a:srgbClr val="FFFFFF"/>
    </a:custClr>
    <a:custClr name="Blank_03">
      <a:srgbClr val="FFFFFF"/>
    </a:custClr>
    <a:custClr name="Blank_04">
      <a:srgbClr val="FFFFFF"/>
    </a:custClr>
    <a:custClr name="RAG_Red">
      <a:srgbClr val="A8000B"/>
    </a:custClr>
    <a:custClr name="RAG_Amber">
      <a:srgbClr val="E8A215"/>
    </a:custClr>
    <a:custClr name="RAG_Green">
      <a:srgbClr val="008580"/>
    </a:custClr>
  </a:custClrLst>
  <a:extLst>
    <a:ext uri="{05A4C25C-085E-4340-85A3-A5531E510DB2}">
      <thm15:themeFamily xmlns:thm15="http://schemas.microsoft.com/office/thememl/2012/main" name="HSBC Widescreen (16 by 9) 2018.potx" id="{86C37F1F-F219-4789-9E41-B6574C10B376}" vid="{9421259E-4E07-474C-95C8-C1F8E0930781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Non-Message Driven">
  <a:themeElements>
    <a:clrScheme name="HSBC Colour pallete 2018">
      <a:dk1>
        <a:srgbClr val="000000"/>
      </a:dk1>
      <a:lt1>
        <a:srgbClr val="FFFFFF"/>
      </a:lt1>
      <a:dk2>
        <a:srgbClr val="4E48C7"/>
      </a:dk2>
      <a:lt2>
        <a:srgbClr val="0F79D6"/>
      </a:lt2>
      <a:accent1>
        <a:srgbClr val="DB0011"/>
      </a:accent1>
      <a:accent2>
        <a:srgbClr val="000000"/>
      </a:accent2>
      <a:accent3>
        <a:srgbClr val="767676"/>
      </a:accent3>
      <a:accent4>
        <a:srgbClr val="D7D8D6"/>
      </a:accent4>
      <a:accent5>
        <a:srgbClr val="B57E10"/>
      </a:accent5>
      <a:accent6>
        <a:srgbClr val="488F29"/>
      </a:accent6>
      <a:hlink>
        <a:srgbClr val="767676"/>
      </a:hlink>
      <a:folHlink>
        <a:srgbClr val="D7D8D6"/>
      </a:folHlink>
    </a:clrScheme>
    <a:fontScheme name="Custom 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858838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6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858838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6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4 Non-Message Driven HSBC 1">
        <a:dk1>
          <a:srgbClr val="000000"/>
        </a:dk1>
        <a:lt1>
          <a:srgbClr val="FFFFFF"/>
        </a:lt1>
        <a:dk2>
          <a:srgbClr val="FF0000"/>
        </a:dk2>
        <a:lt2>
          <a:srgbClr val="EAEAEA"/>
        </a:lt2>
        <a:accent1>
          <a:srgbClr val="194173"/>
        </a:accent1>
        <a:accent2>
          <a:srgbClr val="B9D3ED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A7BFD7"/>
        </a:accent6>
        <a:hlink>
          <a:srgbClr val="559FD3"/>
        </a:hlink>
        <a:folHlink>
          <a:srgbClr val="FDB81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Primary_01">
      <a:srgbClr val="DB0011"/>
    </a:custClr>
    <a:custClr name="Primary_02">
      <a:srgbClr val="000000"/>
    </a:custClr>
    <a:custClr name="Primary_03">
      <a:srgbClr val="FFFFFF"/>
    </a:custClr>
    <a:custClr name="Primary_04">
      <a:srgbClr val="767676"/>
    </a:custClr>
    <a:custClr name="Primary_05">
      <a:srgbClr val="D7D8D6"/>
    </a:custClr>
    <a:custClr name="Primary_06">
      <a:srgbClr val="7770FF"/>
    </a:custClr>
    <a:custClr name="Primary_07">
      <a:srgbClr val="4E48C7"/>
    </a:custClr>
    <a:custClr name="Primary_08">
      <a:srgbClr val="36A1FF"/>
    </a:custClr>
    <a:custClr name="Primary_09">
      <a:srgbClr val="0F79D6"/>
    </a:custClr>
    <a:custClr name="Primary_10">
      <a:srgbClr val="2EB8B1"/>
    </a:custClr>
    <a:custClr name="Primary_11">
      <a:srgbClr val="008580"/>
    </a:custClr>
    <a:custClr name="Primary_12">
      <a:srgbClr val="61C238"/>
    </a:custClr>
    <a:custClr name="Primary_13">
      <a:srgbClr val="488F29"/>
    </a:custClr>
    <a:custClr name="Primary_14">
      <a:srgbClr val="E8A215"/>
    </a:custClr>
    <a:custClr name="Primary_15">
      <a:srgbClr val="B57E10"/>
    </a:custClr>
    <a:custClr name="Blank_01">
      <a:srgbClr val="FFFFFF"/>
    </a:custClr>
    <a:custClr name="Blank_02">
      <a:srgbClr val="FFFFFF"/>
    </a:custClr>
    <a:custClr name="Blank_03">
      <a:srgbClr val="FFFFFF"/>
    </a:custClr>
    <a:custClr name="Blank_04">
      <a:srgbClr val="FFFFFF"/>
    </a:custClr>
    <a:custClr name="Blank_05">
      <a:srgbClr val="FFFFFF"/>
    </a:custClr>
    <a:custClr name="RAG_Red">
      <a:srgbClr val="A8000B"/>
    </a:custClr>
    <a:custClr name="RAG_Amber">
      <a:srgbClr val="E8A215"/>
    </a:custClr>
    <a:custClr name="RAG_Green">
      <a:srgbClr val="008580"/>
    </a:custClr>
  </a:custClrLst>
  <a:extLst>
    <a:ext uri="{05A4C25C-085E-4340-85A3-A5531E510DB2}">
      <thm15:themeFamily xmlns:thm15="http://schemas.microsoft.com/office/thememl/2012/main" name="HSBC A4 Landscape 2018.potx" id="{72A842D0-FAB5-412B-B239-383E6E258A2B}" vid="{3D94EECA-5FB5-4A47-92FA-68DDA7058404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17874</TotalTime>
  <Words>1088</Words>
  <Application>Microsoft Office PowerPoint</Application>
  <PresentationFormat>Widescreen</PresentationFormat>
  <Paragraphs>149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32" baseType="lpstr">
      <vt:lpstr>Arial</vt:lpstr>
      <vt:lpstr>Calibri</vt:lpstr>
      <vt:lpstr>Calibri Light</vt:lpstr>
      <vt:lpstr>Helvetica Neue for HSBC Lt</vt:lpstr>
      <vt:lpstr>SimHei</vt:lpstr>
      <vt:lpstr>Symbol</vt:lpstr>
      <vt:lpstr>System Font Regular</vt:lpstr>
      <vt:lpstr>Times New Roman</vt:lpstr>
      <vt:lpstr>Univers Next for HSBC Bold</vt:lpstr>
      <vt:lpstr>Univers Next for HSBC Light</vt:lpstr>
      <vt:lpstr>Univers Next for HSBC Medium</vt:lpstr>
      <vt:lpstr>Univers Next for HSBC Regular</vt:lpstr>
      <vt:lpstr>Univers Next for HSBC Thin</vt:lpstr>
      <vt:lpstr>UniversNextforHSBC-Light</vt:lpstr>
      <vt:lpstr>Wingdings</vt:lpstr>
      <vt:lpstr>Wingdings 2</vt:lpstr>
      <vt:lpstr>Office Theme</vt:lpstr>
      <vt:lpstr>24_Non-Message Driven</vt:lpstr>
      <vt:lpstr>1_Office Theme</vt:lpstr>
      <vt:lpstr>Non-Message Driven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would you do?</vt:lpstr>
      <vt:lpstr>PowerPoint Presentation</vt:lpstr>
      <vt:lpstr>PowerPoint Presentation</vt:lpstr>
      <vt:lpstr>PowerPoint Presentation</vt:lpstr>
    </vt:vector>
  </TitlesOfParts>
  <Company>HSBC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Harrison GREEN</dc:creator>
  <cp:lastModifiedBy>Annette WHALLEY</cp:lastModifiedBy>
  <cp:revision>150</cp:revision>
  <dcterms:created xsi:type="dcterms:W3CDTF">2022-08-15T10:01:24Z</dcterms:created>
  <dcterms:modified xsi:type="dcterms:W3CDTF">2024-09-08T19:50:50Z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a8e637f-7bb7-4040-a22f-4e3924ef3558_Enabled">
    <vt:lpwstr>true</vt:lpwstr>
  </property>
  <property fmtid="{D5CDD505-2E9C-101B-9397-08002B2CF9AE}" pid="3" name="MSIP_Label_0a8e637f-7bb7-4040-a22f-4e3924ef3558_SetDate">
    <vt:lpwstr>2024-09-08T19:50:49Z</vt:lpwstr>
  </property>
  <property fmtid="{D5CDD505-2E9C-101B-9397-08002B2CF9AE}" pid="4" name="MSIP_Label_0a8e637f-7bb7-4040-a22f-4e3924ef3558_Method">
    <vt:lpwstr>Privileged</vt:lpwstr>
  </property>
  <property fmtid="{D5CDD505-2E9C-101B-9397-08002B2CF9AE}" pid="5" name="MSIP_Label_0a8e637f-7bb7-4040-a22f-4e3924ef3558_Name">
    <vt:lpwstr>CLAINTERN</vt:lpwstr>
  </property>
  <property fmtid="{D5CDD505-2E9C-101B-9397-08002B2CF9AE}" pid="6" name="MSIP_Label_0a8e637f-7bb7-4040-a22f-4e3924ef3558_SiteId">
    <vt:lpwstr>e0fd434d-ba64-497b-90d2-859c472e1a92</vt:lpwstr>
  </property>
  <property fmtid="{D5CDD505-2E9C-101B-9397-08002B2CF9AE}" pid="7" name="MSIP_Label_0a8e637f-7bb7-4040-a22f-4e3924ef3558_ActionId">
    <vt:lpwstr>cf3143f0-8e83-4285-8003-e94d58b78f21</vt:lpwstr>
  </property>
  <property fmtid="{D5CDD505-2E9C-101B-9397-08002B2CF9AE}" pid="8" name="MSIP_Label_0a8e637f-7bb7-4040-a22f-4e3924ef3558_ContentBits">
    <vt:lpwstr>2</vt:lpwstr>
  </property>
  <property fmtid="{D5CDD505-2E9C-101B-9397-08002B2CF9AE}" pid="9" name="Classification">
    <vt:lpwstr>INTERNAL</vt:lpwstr>
  </property>
</Properties>
</file>