
<file path=[Content_Types].xml><?xml version="1.0" encoding="utf-8"?>
<Types xmlns="http://schemas.openxmlformats.org/package/2006/content-types">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autoCompressPictures="0">
  <p:sldMasterIdLst>
    <p:sldMasterId id="2147483648" r:id="rId4"/>
    <p:sldMasterId id="2147483744" r:id="rId5"/>
  </p:sldMasterIdLst>
  <p:notesMasterIdLst>
    <p:notesMasterId r:id="rId8"/>
  </p:notesMasterIdLst>
  <p:handoutMasterIdLst>
    <p:handoutMasterId r:id="rId9"/>
  </p:handoutMasterIdLst>
  <p:sldIdLst>
    <p:sldId id="522" r:id="rId6"/>
    <p:sldId id="257" r:id="rId7"/>
  </p:sldIdLst>
  <p:sldSz cx="9144000" cy="6858000" type="screen4x3"/>
  <p:notesSz cx="6858000" cy="9144000"/>
  <p:defaultTextStyle>
    <a:defPPr>
      <a:defRPr lang="en-US"/>
    </a:defPPr>
    <a:lvl1pPr algn="l" rtl="0" eaLnBrk="0" fontAlgn="base" hangingPunct="0">
      <a:spcBef>
        <a:spcPct val="0"/>
      </a:spcBef>
      <a:spcAft>
        <a:spcPct val="0"/>
      </a:spcAft>
      <a:defRPr sz="2400" kern="1200">
        <a:solidFill>
          <a:schemeClr val="tx1"/>
        </a:solidFill>
        <a:latin typeface="Times" charset="0"/>
        <a:ea typeface="MS PGothic" pitchFamily="34" charset="-128"/>
        <a:cs typeface="+mn-cs"/>
      </a:defRPr>
    </a:lvl1pPr>
    <a:lvl2pPr marL="457200" algn="l" rtl="0" eaLnBrk="0" fontAlgn="base" hangingPunct="0">
      <a:spcBef>
        <a:spcPct val="0"/>
      </a:spcBef>
      <a:spcAft>
        <a:spcPct val="0"/>
      </a:spcAft>
      <a:defRPr sz="2400" kern="1200">
        <a:solidFill>
          <a:schemeClr val="tx1"/>
        </a:solidFill>
        <a:latin typeface="Times" charset="0"/>
        <a:ea typeface="MS PGothic" pitchFamily="34" charset="-128"/>
        <a:cs typeface="+mn-cs"/>
      </a:defRPr>
    </a:lvl2pPr>
    <a:lvl3pPr marL="914400" algn="l" rtl="0" eaLnBrk="0" fontAlgn="base" hangingPunct="0">
      <a:spcBef>
        <a:spcPct val="0"/>
      </a:spcBef>
      <a:spcAft>
        <a:spcPct val="0"/>
      </a:spcAft>
      <a:defRPr sz="2400" kern="1200">
        <a:solidFill>
          <a:schemeClr val="tx1"/>
        </a:solidFill>
        <a:latin typeface="Times" charset="0"/>
        <a:ea typeface="MS PGothic" pitchFamily="34" charset="-128"/>
        <a:cs typeface="+mn-cs"/>
      </a:defRPr>
    </a:lvl3pPr>
    <a:lvl4pPr marL="1371600" algn="l" rtl="0" eaLnBrk="0" fontAlgn="base" hangingPunct="0">
      <a:spcBef>
        <a:spcPct val="0"/>
      </a:spcBef>
      <a:spcAft>
        <a:spcPct val="0"/>
      </a:spcAft>
      <a:defRPr sz="2400" kern="1200">
        <a:solidFill>
          <a:schemeClr val="tx1"/>
        </a:solidFill>
        <a:latin typeface="Times" charset="0"/>
        <a:ea typeface="MS PGothic" pitchFamily="34" charset="-128"/>
        <a:cs typeface="+mn-cs"/>
      </a:defRPr>
    </a:lvl4pPr>
    <a:lvl5pPr marL="1828800" algn="l" rtl="0" eaLnBrk="0" fontAlgn="base" hangingPunct="0">
      <a:spcBef>
        <a:spcPct val="0"/>
      </a:spcBef>
      <a:spcAft>
        <a:spcPct val="0"/>
      </a:spcAft>
      <a:defRPr sz="2400" kern="1200">
        <a:solidFill>
          <a:schemeClr val="tx1"/>
        </a:solidFill>
        <a:latin typeface="Times" charset="0"/>
        <a:ea typeface="MS PGothic" pitchFamily="34" charset="-128"/>
        <a:cs typeface="+mn-cs"/>
      </a:defRPr>
    </a:lvl5pPr>
    <a:lvl6pPr marL="2286000" algn="l" defTabSz="914400" rtl="0" eaLnBrk="1" latinLnBrk="0" hangingPunct="1">
      <a:defRPr sz="2400" kern="1200">
        <a:solidFill>
          <a:schemeClr val="tx1"/>
        </a:solidFill>
        <a:latin typeface="Times" charset="0"/>
        <a:ea typeface="MS PGothic" pitchFamily="34" charset="-128"/>
        <a:cs typeface="+mn-cs"/>
      </a:defRPr>
    </a:lvl6pPr>
    <a:lvl7pPr marL="2743200" algn="l" defTabSz="914400" rtl="0" eaLnBrk="1" latinLnBrk="0" hangingPunct="1">
      <a:defRPr sz="2400" kern="1200">
        <a:solidFill>
          <a:schemeClr val="tx1"/>
        </a:solidFill>
        <a:latin typeface="Times" charset="0"/>
        <a:ea typeface="MS PGothic" pitchFamily="34" charset="-128"/>
        <a:cs typeface="+mn-cs"/>
      </a:defRPr>
    </a:lvl7pPr>
    <a:lvl8pPr marL="3200400" algn="l" defTabSz="914400" rtl="0" eaLnBrk="1" latinLnBrk="0" hangingPunct="1">
      <a:defRPr sz="2400" kern="1200">
        <a:solidFill>
          <a:schemeClr val="tx1"/>
        </a:solidFill>
        <a:latin typeface="Times" charset="0"/>
        <a:ea typeface="MS PGothic" pitchFamily="34" charset="-128"/>
        <a:cs typeface="+mn-cs"/>
      </a:defRPr>
    </a:lvl8pPr>
    <a:lvl9pPr marL="3657600" algn="l" defTabSz="914400" rtl="0" eaLnBrk="1" latinLnBrk="0" hangingPunct="1">
      <a:defRPr sz="2400" kern="1200">
        <a:solidFill>
          <a:schemeClr val="tx1"/>
        </a:solidFill>
        <a:latin typeface="Times" charset="0"/>
        <a:ea typeface="MS PGothic" pitchFamily="34"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8C4799"/>
    <a:srgbClr val="682560"/>
    <a:srgbClr val="00205B"/>
    <a:srgbClr val="0033A0"/>
    <a:srgbClr val="6A3460"/>
    <a:srgbClr val="7A9A01"/>
    <a:srgbClr val="CE0058"/>
    <a:srgbClr val="F3CF45"/>
    <a:srgbClr val="773141"/>
    <a:srgbClr val="5D4F4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071" autoAdjust="0"/>
    <p:restoredTop sz="74115" autoAdjust="0"/>
  </p:normalViewPr>
  <p:slideViewPr>
    <p:cSldViewPr>
      <p:cViewPr varScale="1">
        <p:scale>
          <a:sx n="82" d="100"/>
          <a:sy n="82" d="100"/>
        </p:scale>
        <p:origin x="1626" y="8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57" d="100"/>
          <a:sy n="57" d="100"/>
        </p:scale>
        <p:origin x="2832" y="7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2.xml"/><Relationship Id="rId12" Type="http://schemas.openxmlformats.org/officeDocument/2006/relationships/theme" Target="theme/theme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viewProps" Target="viewProps.xml"/><Relationship Id="rId5" Type="http://schemas.openxmlformats.org/officeDocument/2006/relationships/slideMaster" Target="slideMasters/slideMaster2.xml"/><Relationship Id="rId10"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2"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vert="horz" wrap="square" lIns="91440" tIns="45720" rIns="91440" bIns="45720" numCol="1" anchor="t" anchorCtr="0" compatLnSpc="1">
            <a:prstTxWarp prst="textNoShape">
              <a:avLst/>
            </a:prstTxWarp>
          </a:bodyPr>
          <a:lstStyle>
            <a:lvl1pPr>
              <a:defRPr sz="1200">
                <a:ea typeface="ＭＳ Ｐゴシック" charset="0"/>
              </a:defRPr>
            </a:lvl1pPr>
          </a:lstStyle>
          <a:p>
            <a:pPr>
              <a:defRPr/>
            </a:pPr>
            <a:endParaRPr lang="en-US" dirty="0"/>
          </a:p>
        </p:txBody>
      </p:sp>
      <p:sp>
        <p:nvSpPr>
          <p:cNvPr id="5123" name="Rectangle 3"/>
          <p:cNvSpPr>
            <a:spLocks noGrp="1" noChangeArrowheads="1"/>
          </p:cNvSpPr>
          <p:nvPr>
            <p:ph type="dt" sz="quarter" idx="1"/>
          </p:nvPr>
        </p:nvSpPr>
        <p:spPr bwMode="auto">
          <a:xfrm>
            <a:off x="388620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vert="horz" wrap="square" lIns="91440" tIns="45720" rIns="91440" bIns="45720" numCol="1" anchor="t" anchorCtr="0" compatLnSpc="1">
            <a:prstTxWarp prst="textNoShape">
              <a:avLst/>
            </a:prstTxWarp>
          </a:bodyPr>
          <a:lstStyle>
            <a:lvl1pPr algn="r">
              <a:defRPr sz="1200">
                <a:ea typeface="ＭＳ Ｐゴシック" charset="0"/>
              </a:defRPr>
            </a:lvl1pPr>
          </a:lstStyle>
          <a:p>
            <a:pPr>
              <a:defRPr/>
            </a:pPr>
            <a:endParaRPr lang="en-US" dirty="0"/>
          </a:p>
        </p:txBody>
      </p:sp>
      <p:sp>
        <p:nvSpPr>
          <p:cNvPr id="5124" name="Rectangle 4"/>
          <p:cNvSpPr>
            <a:spLocks noGrp="1" noChangeArrowheads="1"/>
          </p:cNvSpPr>
          <p:nvPr>
            <p:ph type="ftr" sz="quarter" idx="2"/>
          </p:nvPr>
        </p:nvSpPr>
        <p:spPr bwMode="auto">
          <a:xfrm>
            <a:off x="0" y="868680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vert="horz" wrap="square" lIns="91440" tIns="45720" rIns="91440" bIns="45720" numCol="1" anchor="b" anchorCtr="0" compatLnSpc="1">
            <a:prstTxWarp prst="textNoShape">
              <a:avLst/>
            </a:prstTxWarp>
          </a:bodyPr>
          <a:lstStyle>
            <a:lvl1pPr>
              <a:defRPr sz="1200">
                <a:ea typeface="ＭＳ Ｐゴシック" charset="0"/>
              </a:defRPr>
            </a:lvl1pPr>
          </a:lstStyle>
          <a:p>
            <a:pPr>
              <a:defRPr/>
            </a:pPr>
            <a:endParaRPr lang="en-US" dirty="0"/>
          </a:p>
        </p:txBody>
      </p:sp>
      <p:sp>
        <p:nvSpPr>
          <p:cNvPr id="5125" name="Rectangle 5"/>
          <p:cNvSpPr>
            <a:spLocks noGrp="1" noChangeArrowheads="1"/>
          </p:cNvSpPr>
          <p:nvPr>
            <p:ph type="sldNum" sz="quarter" idx="3"/>
          </p:nvPr>
        </p:nvSpPr>
        <p:spPr bwMode="auto">
          <a:xfrm>
            <a:off x="3886200" y="868680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vert="horz" wrap="square" lIns="91440" tIns="45720" rIns="91440" bIns="45720" numCol="1" anchor="b" anchorCtr="0" compatLnSpc="1">
            <a:prstTxWarp prst="textNoShape">
              <a:avLst/>
            </a:prstTxWarp>
          </a:bodyPr>
          <a:lstStyle>
            <a:lvl1pPr algn="r">
              <a:defRPr sz="1200" smtClean="0"/>
            </a:lvl1pPr>
          </a:lstStyle>
          <a:p>
            <a:pPr>
              <a:defRPr/>
            </a:pPr>
            <a:fld id="{CA76C424-72E7-44F4-AEE2-E8C0645FEBC6}" type="slidenum">
              <a:rPr lang="en-US"/>
              <a:pPr>
                <a:defRPr/>
              </a:pPr>
              <a:t>‹#›</a:t>
            </a:fld>
            <a:endParaRPr lang="en-US" dirty="0"/>
          </a:p>
        </p:txBody>
      </p:sp>
    </p:spTree>
    <p:extLst>
      <p:ext uri="{BB962C8B-B14F-4D97-AF65-F5344CB8AC3E}">
        <p14:creationId xmlns:p14="http://schemas.microsoft.com/office/powerpoint/2010/main" val="308148859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386"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vert="horz" wrap="square" lIns="91440" tIns="45720" rIns="91440" bIns="45720" numCol="1" anchor="t" anchorCtr="0" compatLnSpc="1">
            <a:prstTxWarp prst="textNoShape">
              <a:avLst/>
            </a:prstTxWarp>
          </a:bodyPr>
          <a:lstStyle>
            <a:lvl1pPr>
              <a:defRPr sz="1200">
                <a:ea typeface="ＭＳ Ｐゴシック" charset="0"/>
              </a:defRPr>
            </a:lvl1pPr>
          </a:lstStyle>
          <a:p>
            <a:pPr>
              <a:defRPr/>
            </a:pPr>
            <a:endParaRPr lang="en-US" dirty="0"/>
          </a:p>
        </p:txBody>
      </p:sp>
      <p:sp>
        <p:nvSpPr>
          <p:cNvPr id="16387" name="Rectangle 3"/>
          <p:cNvSpPr>
            <a:spLocks noGrp="1" noChangeArrowheads="1"/>
          </p:cNvSpPr>
          <p:nvPr>
            <p:ph type="dt" idx="1"/>
          </p:nvPr>
        </p:nvSpPr>
        <p:spPr bwMode="auto">
          <a:xfrm>
            <a:off x="388620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vert="horz" wrap="square" lIns="91440" tIns="45720" rIns="91440" bIns="45720" numCol="1" anchor="t" anchorCtr="0" compatLnSpc="1">
            <a:prstTxWarp prst="textNoShape">
              <a:avLst/>
            </a:prstTxWarp>
          </a:bodyPr>
          <a:lstStyle>
            <a:lvl1pPr algn="r">
              <a:defRPr sz="1200">
                <a:ea typeface="ＭＳ Ｐゴシック" charset="0"/>
              </a:defRPr>
            </a:lvl1pPr>
          </a:lstStyle>
          <a:p>
            <a:pPr>
              <a:defRPr/>
            </a:pPr>
            <a:endParaRPr lang="en-US" dirty="0"/>
          </a:p>
        </p:txBody>
      </p:sp>
      <p:sp>
        <p:nvSpPr>
          <p:cNvPr id="16388"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a14="http://schemas.microsoft.com/office/drawing/2010/main" val="1"/>
            </a:ext>
          </a:extLst>
        </p:spPr>
      </p:sp>
      <p:sp>
        <p:nvSpPr>
          <p:cNvPr id="16389" name="Rectangle 5"/>
          <p:cNvSpPr>
            <a:spLocks noGrp="1" noChangeArrowheads="1"/>
          </p:cNvSpPr>
          <p:nvPr>
            <p:ph type="body" sz="quarter" idx="3"/>
          </p:nvPr>
        </p:nvSpPr>
        <p:spPr bwMode="auto">
          <a:xfrm>
            <a:off x="914400" y="4343400"/>
            <a:ext cx="50292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6390" name="Rectangle 6"/>
          <p:cNvSpPr>
            <a:spLocks noGrp="1" noChangeArrowheads="1"/>
          </p:cNvSpPr>
          <p:nvPr>
            <p:ph type="ftr" sz="quarter" idx="4"/>
          </p:nvPr>
        </p:nvSpPr>
        <p:spPr bwMode="auto">
          <a:xfrm>
            <a:off x="0" y="868680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vert="horz" wrap="square" lIns="91440" tIns="45720" rIns="91440" bIns="45720" numCol="1" anchor="b" anchorCtr="0" compatLnSpc="1">
            <a:prstTxWarp prst="textNoShape">
              <a:avLst/>
            </a:prstTxWarp>
          </a:bodyPr>
          <a:lstStyle>
            <a:lvl1pPr>
              <a:defRPr sz="1200">
                <a:ea typeface="ＭＳ Ｐゴシック" charset="0"/>
              </a:defRPr>
            </a:lvl1pPr>
          </a:lstStyle>
          <a:p>
            <a:pPr>
              <a:defRPr/>
            </a:pPr>
            <a:endParaRPr lang="en-US" dirty="0"/>
          </a:p>
        </p:txBody>
      </p:sp>
      <p:sp>
        <p:nvSpPr>
          <p:cNvPr id="16391" name="Rectangle 7"/>
          <p:cNvSpPr>
            <a:spLocks noGrp="1" noChangeArrowheads="1"/>
          </p:cNvSpPr>
          <p:nvPr>
            <p:ph type="sldNum" sz="quarter" idx="5"/>
          </p:nvPr>
        </p:nvSpPr>
        <p:spPr bwMode="auto">
          <a:xfrm>
            <a:off x="3886200" y="868680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vert="horz" wrap="square" lIns="91440" tIns="45720" rIns="91440" bIns="45720" numCol="1" anchor="b" anchorCtr="0" compatLnSpc="1">
            <a:prstTxWarp prst="textNoShape">
              <a:avLst/>
            </a:prstTxWarp>
          </a:bodyPr>
          <a:lstStyle>
            <a:lvl1pPr algn="r">
              <a:defRPr sz="1200" smtClean="0"/>
            </a:lvl1pPr>
          </a:lstStyle>
          <a:p>
            <a:pPr>
              <a:defRPr/>
            </a:pPr>
            <a:fld id="{86DD214E-EFA1-4449-A914-56417C3A9286}" type="slidenum">
              <a:rPr lang="en-US"/>
              <a:pPr>
                <a:defRPr/>
              </a:pPr>
              <a:t>‹#›</a:t>
            </a:fld>
            <a:endParaRPr lang="en-US" dirty="0"/>
          </a:p>
        </p:txBody>
      </p:sp>
    </p:spTree>
    <p:extLst>
      <p:ext uri="{BB962C8B-B14F-4D97-AF65-F5344CB8AC3E}">
        <p14:creationId xmlns:p14="http://schemas.microsoft.com/office/powerpoint/2010/main" val="48233709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charset="0"/>
        <a:ea typeface="MS PGothic" pitchFamily="34" charset="-128"/>
        <a:cs typeface="+mn-cs"/>
      </a:defRPr>
    </a:lvl1pPr>
    <a:lvl2pPr marL="457200" algn="l" rtl="0" eaLnBrk="0" fontAlgn="base" hangingPunct="0">
      <a:spcBef>
        <a:spcPct val="30000"/>
      </a:spcBef>
      <a:spcAft>
        <a:spcPct val="0"/>
      </a:spcAft>
      <a:defRPr sz="1200" kern="1200">
        <a:solidFill>
          <a:schemeClr val="tx1"/>
        </a:solidFill>
        <a:latin typeface="Times" charset="0"/>
        <a:ea typeface="MS PGothic" pitchFamily="34" charset="-128"/>
        <a:cs typeface="+mn-cs"/>
      </a:defRPr>
    </a:lvl2pPr>
    <a:lvl3pPr marL="914400" algn="l" rtl="0" eaLnBrk="0" fontAlgn="base" hangingPunct="0">
      <a:spcBef>
        <a:spcPct val="30000"/>
      </a:spcBef>
      <a:spcAft>
        <a:spcPct val="0"/>
      </a:spcAft>
      <a:defRPr sz="1200" kern="1200">
        <a:solidFill>
          <a:schemeClr val="tx1"/>
        </a:solidFill>
        <a:latin typeface="Times" charset="0"/>
        <a:ea typeface="MS PGothic" pitchFamily="34" charset="-128"/>
        <a:cs typeface="+mn-cs"/>
      </a:defRPr>
    </a:lvl3pPr>
    <a:lvl4pPr marL="1371600" algn="l" rtl="0" eaLnBrk="0" fontAlgn="base" hangingPunct="0">
      <a:spcBef>
        <a:spcPct val="30000"/>
      </a:spcBef>
      <a:spcAft>
        <a:spcPct val="0"/>
      </a:spcAft>
      <a:defRPr sz="1200" kern="1200">
        <a:solidFill>
          <a:schemeClr val="tx1"/>
        </a:solidFill>
        <a:latin typeface="Times" charset="0"/>
        <a:ea typeface="MS PGothic" pitchFamily="34" charset="-128"/>
        <a:cs typeface="+mn-cs"/>
      </a:defRPr>
    </a:lvl4pPr>
    <a:lvl5pPr marL="1828800" algn="l" rtl="0" eaLnBrk="0" fontAlgn="base" hangingPunct="0">
      <a:spcBef>
        <a:spcPct val="30000"/>
      </a:spcBef>
      <a:spcAft>
        <a:spcPct val="0"/>
      </a:spcAft>
      <a:defRPr sz="1200" kern="1200">
        <a:solidFill>
          <a:schemeClr val="tx1"/>
        </a:solidFill>
        <a:latin typeface="Times" charset="0"/>
        <a:ea typeface="MS PGothic" pitchFamily="34"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bg>
      <p:bgPr>
        <a:solidFill>
          <a:srgbClr val="682560"/>
        </a:solidFill>
        <a:effectLst/>
      </p:bgPr>
    </p:bg>
    <p:spTree>
      <p:nvGrpSpPr>
        <p:cNvPr id="1" name=""/>
        <p:cNvGrpSpPr/>
        <p:nvPr/>
      </p:nvGrpSpPr>
      <p:grpSpPr>
        <a:xfrm>
          <a:off x="0" y="0"/>
          <a:ext cx="0" cy="0"/>
          <a:chOff x="0" y="0"/>
          <a:chExt cx="0" cy="0"/>
        </a:xfrm>
      </p:grpSpPr>
      <p:sp>
        <p:nvSpPr>
          <p:cNvPr id="7171" name="Rectangle 3"/>
          <p:cNvSpPr>
            <a:spLocks noGrp="1" noChangeArrowheads="1"/>
          </p:cNvSpPr>
          <p:nvPr>
            <p:ph type="ctrTitle" hasCustomPrompt="1"/>
          </p:nvPr>
        </p:nvSpPr>
        <p:spPr>
          <a:xfrm>
            <a:off x="467544" y="1752600"/>
            <a:ext cx="8208144" cy="1388368"/>
          </a:xfrm>
          <a:prstGeom prst="rect">
            <a:avLst/>
          </a:prstGeom>
        </p:spPr>
        <p:txBody>
          <a:bodyPr/>
          <a:lstStyle>
            <a:lvl1pPr>
              <a:defRPr sz="4400" b="1" baseline="0">
                <a:solidFill>
                  <a:schemeClr val="tx1"/>
                </a:solidFill>
                <a:latin typeface="Arial Bold" panose="020B0704020202020204" pitchFamily="34" charset="0"/>
                <a:cs typeface="Arial Bold" panose="020B0704020202020204" pitchFamily="34" charset="0"/>
              </a:defRPr>
            </a:lvl1pPr>
          </a:lstStyle>
          <a:p>
            <a:pPr lvl="0"/>
            <a:r>
              <a:rPr lang="en-US" noProof="0" dirty="0"/>
              <a:t>Click to add title</a:t>
            </a:r>
          </a:p>
        </p:txBody>
      </p:sp>
      <p:sp>
        <p:nvSpPr>
          <p:cNvPr id="7172" name="Rectangle 4"/>
          <p:cNvSpPr>
            <a:spLocks noGrp="1" noChangeArrowheads="1"/>
          </p:cNvSpPr>
          <p:nvPr>
            <p:ph type="subTitle" idx="1" hasCustomPrompt="1"/>
          </p:nvPr>
        </p:nvSpPr>
        <p:spPr>
          <a:xfrm>
            <a:off x="467544" y="1303784"/>
            <a:ext cx="8208144" cy="448816"/>
          </a:xfrm>
          <a:prstGeom prst="rect">
            <a:avLst/>
          </a:prstGeom>
        </p:spPr>
        <p:txBody>
          <a:bodyPr/>
          <a:lstStyle>
            <a:lvl1pPr marL="0" indent="0">
              <a:buFontTx/>
              <a:buNone/>
              <a:defRPr sz="2000" b="0">
                <a:solidFill>
                  <a:schemeClr val="tx1"/>
                </a:solidFill>
                <a:latin typeface="+mn-lt"/>
                <a:cs typeface="Arial Bold" panose="020B0704020202020204" pitchFamily="34" charset="0"/>
              </a:defRPr>
            </a:lvl1pPr>
          </a:lstStyle>
          <a:p>
            <a:pPr lvl="0"/>
            <a:r>
              <a:rPr lang="en-US" noProof="0" dirty="0"/>
              <a:t>Click to add Service / Team</a:t>
            </a:r>
          </a:p>
        </p:txBody>
      </p:sp>
      <p:sp>
        <p:nvSpPr>
          <p:cNvPr id="7" name="Text Placeholder 6"/>
          <p:cNvSpPr>
            <a:spLocks noGrp="1"/>
          </p:cNvSpPr>
          <p:nvPr>
            <p:ph type="body" sz="quarter" idx="11" hasCustomPrompt="1"/>
          </p:nvPr>
        </p:nvSpPr>
        <p:spPr>
          <a:xfrm>
            <a:off x="467544" y="3593070"/>
            <a:ext cx="8208144" cy="1708138"/>
          </a:xfrm>
          <a:prstGeom prst="rect">
            <a:avLst/>
          </a:prstGeom>
        </p:spPr>
        <p:txBody>
          <a:bodyPr/>
          <a:lstStyle>
            <a:lvl1pPr marL="0" indent="0">
              <a:buNone/>
              <a:defRPr sz="1800" baseline="0">
                <a:solidFill>
                  <a:schemeClr val="tx1"/>
                </a:solidFill>
              </a:defRPr>
            </a:lvl1pPr>
          </a:lstStyle>
          <a:p>
            <a:pPr lvl="0"/>
            <a:r>
              <a:rPr lang="en-GB" dirty="0"/>
              <a:t>You can change a slide’s background colour, but always remember to consider accessibility!</a:t>
            </a:r>
          </a:p>
        </p:txBody>
      </p:sp>
      <p:pic>
        <p:nvPicPr>
          <p:cNvPr id="8" name="Picture 7" descr="ECC_Primary_Logo_White.eps"/>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524328" y="5949280"/>
            <a:ext cx="1169369" cy="568882"/>
          </a:xfrm>
          <a:prstGeom prst="rect">
            <a:avLst/>
          </a:prstGeom>
        </p:spPr>
      </p:pic>
    </p:spTree>
    <p:extLst>
      <p:ext uri="{BB962C8B-B14F-4D97-AF65-F5344CB8AC3E}">
        <p14:creationId xmlns:p14="http://schemas.microsoft.com/office/powerpoint/2010/main" val="1274250663"/>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E9DA9D-3DC2-4CC2-B8E0-5EEACDF935C0}"/>
              </a:ext>
            </a:extLst>
          </p:cNvPr>
          <p:cNvSpPr txBox="1">
            <a:spLocks noGrp="1"/>
          </p:cNvSpPr>
          <p:nvPr>
            <p:ph type="ctrTitle"/>
          </p:nvPr>
        </p:nvSpPr>
        <p:spPr>
          <a:xfrm>
            <a:off x="1143002" y="1122361"/>
            <a:ext cx="6858000" cy="2387598"/>
          </a:xfrm>
        </p:spPr>
        <p:txBody>
          <a:bodyPr anchor="b" anchorCtr="1"/>
          <a:lstStyle>
            <a:lvl1pPr algn="ctr">
              <a:defRPr sz="3375"/>
            </a:lvl1pPr>
          </a:lstStyle>
          <a:p>
            <a:pPr lvl="0"/>
            <a:r>
              <a:rPr lang="en-US"/>
              <a:t>Click to edit Master title style</a:t>
            </a:r>
            <a:endParaRPr lang="en-GB"/>
          </a:p>
        </p:txBody>
      </p:sp>
      <p:sp>
        <p:nvSpPr>
          <p:cNvPr id="3" name="Subtitle 2">
            <a:extLst>
              <a:ext uri="{FF2B5EF4-FFF2-40B4-BE49-F238E27FC236}">
                <a16:creationId xmlns:a16="http://schemas.microsoft.com/office/drawing/2014/main" id="{AB344DF7-E0F8-4D44-84AF-E00FFCEA1F17}"/>
              </a:ext>
            </a:extLst>
          </p:cNvPr>
          <p:cNvSpPr txBox="1">
            <a:spLocks noGrp="1"/>
          </p:cNvSpPr>
          <p:nvPr>
            <p:ph type="subTitle" idx="1"/>
          </p:nvPr>
        </p:nvSpPr>
        <p:spPr>
          <a:xfrm>
            <a:off x="1143002" y="3602041"/>
            <a:ext cx="6858000" cy="1655758"/>
          </a:xfrm>
        </p:spPr>
        <p:txBody>
          <a:bodyPr anchorCtr="1"/>
          <a:lstStyle>
            <a:lvl1pPr marL="0" indent="0" algn="ctr">
              <a:buNone/>
              <a:defRPr sz="1350"/>
            </a:lvl1pPr>
          </a:lstStyle>
          <a:p>
            <a:pPr lvl="0"/>
            <a:r>
              <a:rPr lang="en-US"/>
              <a:t>Click to edit Master subtitle style</a:t>
            </a:r>
            <a:endParaRPr lang="en-GB"/>
          </a:p>
        </p:txBody>
      </p:sp>
      <p:sp>
        <p:nvSpPr>
          <p:cNvPr id="4" name="Date Placeholder 3">
            <a:extLst>
              <a:ext uri="{FF2B5EF4-FFF2-40B4-BE49-F238E27FC236}">
                <a16:creationId xmlns:a16="http://schemas.microsoft.com/office/drawing/2014/main" id="{D6DB3E8D-3D99-4DFF-BDDA-48310FAE9DED}"/>
              </a:ext>
            </a:extLst>
          </p:cNvPr>
          <p:cNvSpPr txBox="1">
            <a:spLocks noGrp="1"/>
          </p:cNvSpPr>
          <p:nvPr>
            <p:ph type="dt" sz="half" idx="7"/>
          </p:nvPr>
        </p:nvSpPr>
        <p:spPr/>
        <p:txBody>
          <a:bodyPr/>
          <a:lstStyle>
            <a:lvl1pPr>
              <a:defRPr/>
            </a:lvl1pPr>
          </a:lstStyle>
          <a:p>
            <a:pPr lvl="0"/>
            <a:fld id="{31920F15-185D-4F9A-BE02-02CDB5FDEAD3}" type="datetime1">
              <a:rPr lang="en-GB"/>
              <a:pPr lvl="0"/>
              <a:t>03/10/2025</a:t>
            </a:fld>
            <a:endParaRPr lang="en-GB" dirty="0"/>
          </a:p>
        </p:txBody>
      </p:sp>
      <p:sp>
        <p:nvSpPr>
          <p:cNvPr id="5" name="Footer Placeholder 4">
            <a:extLst>
              <a:ext uri="{FF2B5EF4-FFF2-40B4-BE49-F238E27FC236}">
                <a16:creationId xmlns:a16="http://schemas.microsoft.com/office/drawing/2014/main" id="{80E01C32-BE0B-4F81-88F7-D4CB490573F0}"/>
              </a:ext>
            </a:extLst>
          </p:cNvPr>
          <p:cNvSpPr txBox="1">
            <a:spLocks noGrp="1"/>
          </p:cNvSpPr>
          <p:nvPr>
            <p:ph type="ftr" sz="quarter" idx="9"/>
          </p:nvPr>
        </p:nvSpPr>
        <p:spPr/>
        <p:txBody>
          <a:bodyPr/>
          <a:lstStyle>
            <a:lvl1pPr>
              <a:defRPr/>
            </a:lvl1pPr>
          </a:lstStyle>
          <a:p>
            <a:pPr lvl="0"/>
            <a:endParaRPr lang="en-GB" dirty="0"/>
          </a:p>
        </p:txBody>
      </p:sp>
      <p:sp>
        <p:nvSpPr>
          <p:cNvPr id="6" name="Slide Number Placeholder 5">
            <a:extLst>
              <a:ext uri="{FF2B5EF4-FFF2-40B4-BE49-F238E27FC236}">
                <a16:creationId xmlns:a16="http://schemas.microsoft.com/office/drawing/2014/main" id="{C360EF69-3D02-4FD1-9045-3627B5896164}"/>
              </a:ext>
            </a:extLst>
          </p:cNvPr>
          <p:cNvSpPr txBox="1">
            <a:spLocks noGrp="1"/>
          </p:cNvSpPr>
          <p:nvPr>
            <p:ph type="sldNum" sz="quarter" idx="8"/>
          </p:nvPr>
        </p:nvSpPr>
        <p:spPr/>
        <p:txBody>
          <a:bodyPr/>
          <a:lstStyle>
            <a:lvl1pPr>
              <a:defRPr/>
            </a:lvl1pPr>
          </a:lstStyle>
          <a:p>
            <a:pPr lvl="0"/>
            <a:fld id="{52EBA0D3-123B-4D5D-8C5F-789E4A588360}" type="slidenum">
              <a:t>‹#›</a:t>
            </a:fld>
            <a:endParaRPr lang="en-GB" dirty="0"/>
          </a:p>
        </p:txBody>
      </p:sp>
    </p:spTree>
    <p:extLst>
      <p:ext uri="{BB962C8B-B14F-4D97-AF65-F5344CB8AC3E}">
        <p14:creationId xmlns:p14="http://schemas.microsoft.com/office/powerpoint/2010/main" val="11514723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2573BA-5E3E-4E1D-A496-E60DC979BB9D}"/>
              </a:ext>
            </a:extLst>
          </p:cNvPr>
          <p:cNvSpPr txBox="1">
            <a:spLocks noGrp="1"/>
          </p:cNvSpPr>
          <p:nvPr>
            <p:ph type="title"/>
          </p:nvPr>
        </p:nvSpPr>
        <p:spPr/>
        <p:txBody>
          <a:bodyPr/>
          <a:lstStyle>
            <a:lvl1pPr>
              <a:defRPr/>
            </a:lvl1pPr>
          </a:lstStyle>
          <a:p>
            <a:pPr lvl="0"/>
            <a:r>
              <a:rPr lang="en-US"/>
              <a:t>Click to edit Master title style</a:t>
            </a:r>
            <a:endParaRPr lang="en-GB"/>
          </a:p>
        </p:txBody>
      </p:sp>
      <p:sp>
        <p:nvSpPr>
          <p:cNvPr id="3" name="Content Placeholder 2">
            <a:extLst>
              <a:ext uri="{FF2B5EF4-FFF2-40B4-BE49-F238E27FC236}">
                <a16:creationId xmlns:a16="http://schemas.microsoft.com/office/drawing/2014/main" id="{0A867279-18B2-410F-9C02-9B3AFDAC3F8C}"/>
              </a:ext>
            </a:extLst>
          </p:cNvPr>
          <p:cNvSpPr txBox="1">
            <a:spLocks noGrp="1"/>
          </p:cNvSpPr>
          <p:nvPr>
            <p:ph idx="1"/>
          </p:nvPr>
        </p:nvSpPr>
        <p:spPr/>
        <p:txBody>
          <a:bodyPr/>
          <a:lstStyle>
            <a:lvl1pPr>
              <a:defRPr/>
            </a:lvl1pPr>
            <a:lvl2pPr>
              <a:defRPr/>
            </a:lvl2pPr>
            <a:lvl3pPr>
              <a:defRPr/>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852AA3C9-7095-4E8C-963C-0115E6333E3E}"/>
              </a:ext>
            </a:extLst>
          </p:cNvPr>
          <p:cNvSpPr txBox="1">
            <a:spLocks noGrp="1"/>
          </p:cNvSpPr>
          <p:nvPr>
            <p:ph type="dt" sz="half" idx="7"/>
          </p:nvPr>
        </p:nvSpPr>
        <p:spPr/>
        <p:txBody>
          <a:bodyPr/>
          <a:lstStyle>
            <a:lvl1pPr>
              <a:defRPr/>
            </a:lvl1pPr>
          </a:lstStyle>
          <a:p>
            <a:pPr lvl="0"/>
            <a:fld id="{6E67D1E5-88EE-450D-88F7-7DF4BE11A6D1}" type="datetime1">
              <a:rPr lang="en-GB"/>
              <a:pPr lvl="0"/>
              <a:t>03/10/2025</a:t>
            </a:fld>
            <a:endParaRPr lang="en-GB" dirty="0"/>
          </a:p>
        </p:txBody>
      </p:sp>
      <p:sp>
        <p:nvSpPr>
          <p:cNvPr id="5" name="Footer Placeholder 4">
            <a:extLst>
              <a:ext uri="{FF2B5EF4-FFF2-40B4-BE49-F238E27FC236}">
                <a16:creationId xmlns:a16="http://schemas.microsoft.com/office/drawing/2014/main" id="{5271C6E1-D95D-43F4-9394-8D0BD8D53905}"/>
              </a:ext>
            </a:extLst>
          </p:cNvPr>
          <p:cNvSpPr txBox="1">
            <a:spLocks noGrp="1"/>
          </p:cNvSpPr>
          <p:nvPr>
            <p:ph type="ftr" sz="quarter" idx="9"/>
          </p:nvPr>
        </p:nvSpPr>
        <p:spPr/>
        <p:txBody>
          <a:bodyPr/>
          <a:lstStyle>
            <a:lvl1pPr>
              <a:defRPr/>
            </a:lvl1pPr>
          </a:lstStyle>
          <a:p>
            <a:pPr lvl="0"/>
            <a:endParaRPr lang="en-GB" dirty="0"/>
          </a:p>
        </p:txBody>
      </p:sp>
      <p:sp>
        <p:nvSpPr>
          <p:cNvPr id="6" name="Slide Number Placeholder 5">
            <a:extLst>
              <a:ext uri="{FF2B5EF4-FFF2-40B4-BE49-F238E27FC236}">
                <a16:creationId xmlns:a16="http://schemas.microsoft.com/office/drawing/2014/main" id="{5CBBC7BE-E041-479A-A140-88F9CAC74094}"/>
              </a:ext>
            </a:extLst>
          </p:cNvPr>
          <p:cNvSpPr txBox="1">
            <a:spLocks noGrp="1"/>
          </p:cNvSpPr>
          <p:nvPr>
            <p:ph type="sldNum" sz="quarter" idx="8"/>
          </p:nvPr>
        </p:nvSpPr>
        <p:spPr/>
        <p:txBody>
          <a:bodyPr/>
          <a:lstStyle>
            <a:lvl1pPr>
              <a:defRPr/>
            </a:lvl1pPr>
          </a:lstStyle>
          <a:p>
            <a:pPr lvl="0"/>
            <a:fld id="{1372580F-10A9-4481-8BDB-9581C42CF4E8}" type="slidenum">
              <a:t>‹#›</a:t>
            </a:fld>
            <a:endParaRPr lang="en-GB" dirty="0"/>
          </a:p>
        </p:txBody>
      </p:sp>
    </p:spTree>
    <p:extLst>
      <p:ext uri="{BB962C8B-B14F-4D97-AF65-F5344CB8AC3E}">
        <p14:creationId xmlns:p14="http://schemas.microsoft.com/office/powerpoint/2010/main" val="231987491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EDFA4D-0E04-4067-9F30-DB14F7EEBEC9}"/>
              </a:ext>
            </a:extLst>
          </p:cNvPr>
          <p:cNvSpPr txBox="1">
            <a:spLocks noGrp="1"/>
          </p:cNvSpPr>
          <p:nvPr>
            <p:ph type="title"/>
          </p:nvPr>
        </p:nvSpPr>
        <p:spPr>
          <a:xfrm>
            <a:off x="623885" y="1709738"/>
            <a:ext cx="7886700" cy="2852735"/>
          </a:xfrm>
        </p:spPr>
        <p:txBody>
          <a:bodyPr anchor="b"/>
          <a:lstStyle>
            <a:lvl1pPr>
              <a:defRPr sz="3375"/>
            </a:lvl1pPr>
          </a:lstStyle>
          <a:p>
            <a:pPr lvl="0"/>
            <a:r>
              <a:rPr lang="en-US"/>
              <a:t>Click to edit Master title style</a:t>
            </a:r>
            <a:endParaRPr lang="en-GB"/>
          </a:p>
        </p:txBody>
      </p:sp>
      <p:sp>
        <p:nvSpPr>
          <p:cNvPr id="3" name="Text Placeholder 2">
            <a:extLst>
              <a:ext uri="{FF2B5EF4-FFF2-40B4-BE49-F238E27FC236}">
                <a16:creationId xmlns:a16="http://schemas.microsoft.com/office/drawing/2014/main" id="{E82AC5CB-9C0B-4C02-A20B-59B49021A3C7}"/>
              </a:ext>
            </a:extLst>
          </p:cNvPr>
          <p:cNvSpPr txBox="1">
            <a:spLocks noGrp="1"/>
          </p:cNvSpPr>
          <p:nvPr>
            <p:ph type="body" idx="1"/>
          </p:nvPr>
        </p:nvSpPr>
        <p:spPr>
          <a:xfrm>
            <a:off x="623885" y="4589465"/>
            <a:ext cx="7886700" cy="1500182"/>
          </a:xfrm>
        </p:spPr>
        <p:txBody>
          <a:bodyPr/>
          <a:lstStyle>
            <a:lvl1pPr marL="0" indent="0">
              <a:buNone/>
              <a:defRPr sz="1350">
                <a:solidFill>
                  <a:srgbClr val="898989"/>
                </a:solidFill>
              </a:defRPr>
            </a:lvl1pPr>
          </a:lstStyle>
          <a:p>
            <a:pPr lvl="0"/>
            <a:r>
              <a:rPr lang="en-US"/>
              <a:t>Click to edit Master text styles</a:t>
            </a:r>
          </a:p>
        </p:txBody>
      </p:sp>
      <p:sp>
        <p:nvSpPr>
          <p:cNvPr id="4" name="Date Placeholder 3">
            <a:extLst>
              <a:ext uri="{FF2B5EF4-FFF2-40B4-BE49-F238E27FC236}">
                <a16:creationId xmlns:a16="http://schemas.microsoft.com/office/drawing/2014/main" id="{50B24EFE-1F4E-4591-8F84-2C3CBC0D194C}"/>
              </a:ext>
            </a:extLst>
          </p:cNvPr>
          <p:cNvSpPr txBox="1">
            <a:spLocks noGrp="1"/>
          </p:cNvSpPr>
          <p:nvPr>
            <p:ph type="dt" sz="half" idx="7"/>
          </p:nvPr>
        </p:nvSpPr>
        <p:spPr/>
        <p:txBody>
          <a:bodyPr/>
          <a:lstStyle>
            <a:lvl1pPr>
              <a:defRPr/>
            </a:lvl1pPr>
          </a:lstStyle>
          <a:p>
            <a:pPr lvl="0"/>
            <a:fld id="{F5C458F4-2755-476D-8B79-747E87CC23C6}" type="datetime1">
              <a:rPr lang="en-GB"/>
              <a:pPr lvl="0"/>
              <a:t>03/10/2025</a:t>
            </a:fld>
            <a:endParaRPr lang="en-GB" dirty="0"/>
          </a:p>
        </p:txBody>
      </p:sp>
      <p:sp>
        <p:nvSpPr>
          <p:cNvPr id="5" name="Footer Placeholder 4">
            <a:extLst>
              <a:ext uri="{FF2B5EF4-FFF2-40B4-BE49-F238E27FC236}">
                <a16:creationId xmlns:a16="http://schemas.microsoft.com/office/drawing/2014/main" id="{80BBA6E8-49BB-4573-AA93-CC7DAABC5CA8}"/>
              </a:ext>
            </a:extLst>
          </p:cNvPr>
          <p:cNvSpPr txBox="1">
            <a:spLocks noGrp="1"/>
          </p:cNvSpPr>
          <p:nvPr>
            <p:ph type="ftr" sz="quarter" idx="9"/>
          </p:nvPr>
        </p:nvSpPr>
        <p:spPr/>
        <p:txBody>
          <a:bodyPr/>
          <a:lstStyle>
            <a:lvl1pPr>
              <a:defRPr/>
            </a:lvl1pPr>
          </a:lstStyle>
          <a:p>
            <a:pPr lvl="0"/>
            <a:endParaRPr lang="en-GB" dirty="0"/>
          </a:p>
        </p:txBody>
      </p:sp>
      <p:sp>
        <p:nvSpPr>
          <p:cNvPr id="6" name="Slide Number Placeholder 5">
            <a:extLst>
              <a:ext uri="{FF2B5EF4-FFF2-40B4-BE49-F238E27FC236}">
                <a16:creationId xmlns:a16="http://schemas.microsoft.com/office/drawing/2014/main" id="{1010D26C-C078-4D25-AA33-60099FCE68B4}"/>
              </a:ext>
            </a:extLst>
          </p:cNvPr>
          <p:cNvSpPr txBox="1">
            <a:spLocks noGrp="1"/>
          </p:cNvSpPr>
          <p:nvPr>
            <p:ph type="sldNum" sz="quarter" idx="8"/>
          </p:nvPr>
        </p:nvSpPr>
        <p:spPr/>
        <p:txBody>
          <a:bodyPr/>
          <a:lstStyle>
            <a:lvl1pPr>
              <a:defRPr/>
            </a:lvl1pPr>
          </a:lstStyle>
          <a:p>
            <a:pPr lvl="0"/>
            <a:fld id="{61BB87E3-D83D-4960-82E5-0DC2E69EBDFD}" type="slidenum">
              <a:t>‹#›</a:t>
            </a:fld>
            <a:endParaRPr lang="en-GB" dirty="0"/>
          </a:p>
        </p:txBody>
      </p:sp>
    </p:spTree>
    <p:extLst>
      <p:ext uri="{BB962C8B-B14F-4D97-AF65-F5344CB8AC3E}">
        <p14:creationId xmlns:p14="http://schemas.microsoft.com/office/powerpoint/2010/main" val="218054822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2D665A-5A8B-418E-8161-891FF2A6C0F9}"/>
              </a:ext>
            </a:extLst>
          </p:cNvPr>
          <p:cNvSpPr txBox="1">
            <a:spLocks noGrp="1"/>
          </p:cNvSpPr>
          <p:nvPr>
            <p:ph type="title"/>
          </p:nvPr>
        </p:nvSpPr>
        <p:spPr/>
        <p:txBody>
          <a:bodyPr/>
          <a:lstStyle>
            <a:lvl1pPr>
              <a:defRPr/>
            </a:lvl1pPr>
          </a:lstStyle>
          <a:p>
            <a:pPr lvl="0"/>
            <a:r>
              <a:rPr lang="en-US"/>
              <a:t>Click to edit Master title style</a:t>
            </a:r>
            <a:endParaRPr lang="en-GB"/>
          </a:p>
        </p:txBody>
      </p:sp>
      <p:sp>
        <p:nvSpPr>
          <p:cNvPr id="3" name="Content Placeholder 2">
            <a:extLst>
              <a:ext uri="{FF2B5EF4-FFF2-40B4-BE49-F238E27FC236}">
                <a16:creationId xmlns:a16="http://schemas.microsoft.com/office/drawing/2014/main" id="{0B603B0D-AB96-4130-9E9F-5D9F7C1E005F}"/>
              </a:ext>
            </a:extLst>
          </p:cNvPr>
          <p:cNvSpPr txBox="1">
            <a:spLocks noGrp="1"/>
          </p:cNvSpPr>
          <p:nvPr>
            <p:ph idx="1"/>
          </p:nvPr>
        </p:nvSpPr>
        <p:spPr>
          <a:xfrm>
            <a:off x="628654" y="1825627"/>
            <a:ext cx="3886202" cy="4351336"/>
          </a:xfrm>
        </p:spPr>
        <p:txBody>
          <a:bodyPr/>
          <a:lstStyle>
            <a:lvl1pPr>
              <a:defRPr/>
            </a:lvl1pPr>
            <a:lvl2pPr>
              <a:defRPr/>
            </a:lvl2pPr>
            <a:lvl3pPr>
              <a:defRPr/>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777ECED8-08F5-43B6-8CBE-BC1F4B619028}"/>
              </a:ext>
            </a:extLst>
          </p:cNvPr>
          <p:cNvSpPr txBox="1">
            <a:spLocks noGrp="1"/>
          </p:cNvSpPr>
          <p:nvPr>
            <p:ph idx="2"/>
          </p:nvPr>
        </p:nvSpPr>
        <p:spPr>
          <a:xfrm>
            <a:off x="4629151" y="1825627"/>
            <a:ext cx="3886202" cy="4351336"/>
          </a:xfrm>
        </p:spPr>
        <p:txBody>
          <a:bodyPr/>
          <a:lstStyle>
            <a:lvl1pPr>
              <a:defRPr/>
            </a:lvl1pPr>
            <a:lvl2pPr>
              <a:defRPr/>
            </a:lvl2pPr>
            <a:lvl3pPr>
              <a:defRPr/>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CA663E7C-ED81-422C-B4BC-59892B4E0FFF}"/>
              </a:ext>
            </a:extLst>
          </p:cNvPr>
          <p:cNvSpPr txBox="1">
            <a:spLocks noGrp="1"/>
          </p:cNvSpPr>
          <p:nvPr>
            <p:ph type="dt" sz="half" idx="7"/>
          </p:nvPr>
        </p:nvSpPr>
        <p:spPr/>
        <p:txBody>
          <a:bodyPr/>
          <a:lstStyle>
            <a:lvl1pPr>
              <a:defRPr/>
            </a:lvl1pPr>
          </a:lstStyle>
          <a:p>
            <a:pPr lvl="0"/>
            <a:fld id="{8EBCAAD8-BE18-4FAB-ACE3-FE2FAB825B92}" type="datetime1">
              <a:rPr lang="en-GB"/>
              <a:pPr lvl="0"/>
              <a:t>03/10/2025</a:t>
            </a:fld>
            <a:endParaRPr lang="en-GB" dirty="0"/>
          </a:p>
        </p:txBody>
      </p:sp>
      <p:sp>
        <p:nvSpPr>
          <p:cNvPr id="6" name="Footer Placeholder 5">
            <a:extLst>
              <a:ext uri="{FF2B5EF4-FFF2-40B4-BE49-F238E27FC236}">
                <a16:creationId xmlns:a16="http://schemas.microsoft.com/office/drawing/2014/main" id="{E89FCA00-C6F8-46D6-A8AE-8C4BC5714B87}"/>
              </a:ext>
            </a:extLst>
          </p:cNvPr>
          <p:cNvSpPr txBox="1">
            <a:spLocks noGrp="1"/>
          </p:cNvSpPr>
          <p:nvPr>
            <p:ph type="ftr" sz="quarter" idx="9"/>
          </p:nvPr>
        </p:nvSpPr>
        <p:spPr/>
        <p:txBody>
          <a:bodyPr/>
          <a:lstStyle>
            <a:lvl1pPr>
              <a:defRPr/>
            </a:lvl1pPr>
          </a:lstStyle>
          <a:p>
            <a:pPr lvl="0"/>
            <a:endParaRPr lang="en-GB" dirty="0"/>
          </a:p>
        </p:txBody>
      </p:sp>
      <p:sp>
        <p:nvSpPr>
          <p:cNvPr id="7" name="Slide Number Placeholder 6">
            <a:extLst>
              <a:ext uri="{FF2B5EF4-FFF2-40B4-BE49-F238E27FC236}">
                <a16:creationId xmlns:a16="http://schemas.microsoft.com/office/drawing/2014/main" id="{58F3F6B8-C983-4700-9B78-CBC423444A35}"/>
              </a:ext>
            </a:extLst>
          </p:cNvPr>
          <p:cNvSpPr txBox="1">
            <a:spLocks noGrp="1"/>
          </p:cNvSpPr>
          <p:nvPr>
            <p:ph type="sldNum" sz="quarter" idx="8"/>
          </p:nvPr>
        </p:nvSpPr>
        <p:spPr/>
        <p:txBody>
          <a:bodyPr/>
          <a:lstStyle>
            <a:lvl1pPr>
              <a:defRPr/>
            </a:lvl1pPr>
          </a:lstStyle>
          <a:p>
            <a:pPr lvl="0"/>
            <a:fld id="{9B7949F3-6B1D-47E4-9E32-3F22DCBB9333}" type="slidenum">
              <a:t>‹#›</a:t>
            </a:fld>
            <a:endParaRPr lang="en-GB" dirty="0"/>
          </a:p>
        </p:txBody>
      </p:sp>
    </p:spTree>
    <p:extLst>
      <p:ext uri="{BB962C8B-B14F-4D97-AF65-F5344CB8AC3E}">
        <p14:creationId xmlns:p14="http://schemas.microsoft.com/office/powerpoint/2010/main" val="402059790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8E965E-9735-4ABD-AF98-BF15D311B36D}"/>
              </a:ext>
            </a:extLst>
          </p:cNvPr>
          <p:cNvSpPr txBox="1">
            <a:spLocks noGrp="1"/>
          </p:cNvSpPr>
          <p:nvPr>
            <p:ph type="title"/>
          </p:nvPr>
        </p:nvSpPr>
        <p:spPr>
          <a:xfrm>
            <a:off x="629838" y="365131"/>
            <a:ext cx="7886700" cy="1325559"/>
          </a:xfrm>
        </p:spPr>
        <p:txBody>
          <a:bodyPr/>
          <a:lstStyle>
            <a:lvl1pPr>
              <a:defRPr/>
            </a:lvl1pPr>
          </a:lstStyle>
          <a:p>
            <a:pPr lvl="0"/>
            <a:r>
              <a:rPr lang="en-US"/>
              <a:t>Click to edit Master title style</a:t>
            </a:r>
            <a:endParaRPr lang="en-GB"/>
          </a:p>
        </p:txBody>
      </p:sp>
      <p:sp>
        <p:nvSpPr>
          <p:cNvPr id="3" name="Text Placeholder 2">
            <a:extLst>
              <a:ext uri="{FF2B5EF4-FFF2-40B4-BE49-F238E27FC236}">
                <a16:creationId xmlns:a16="http://schemas.microsoft.com/office/drawing/2014/main" id="{0A4C0B00-0B2B-4A9C-8771-C4C406BC526E}"/>
              </a:ext>
            </a:extLst>
          </p:cNvPr>
          <p:cNvSpPr txBox="1">
            <a:spLocks noGrp="1"/>
          </p:cNvSpPr>
          <p:nvPr>
            <p:ph type="body" idx="1"/>
          </p:nvPr>
        </p:nvSpPr>
        <p:spPr>
          <a:xfrm>
            <a:off x="629839" y="1681160"/>
            <a:ext cx="3868337" cy="823910"/>
          </a:xfrm>
        </p:spPr>
        <p:txBody>
          <a:bodyPr anchor="b"/>
          <a:lstStyle>
            <a:lvl1pPr marL="0" indent="0">
              <a:buNone/>
              <a:defRPr sz="1350" b="1"/>
            </a:lvl1pPr>
          </a:lstStyle>
          <a:p>
            <a:pPr lvl="0"/>
            <a:r>
              <a:rPr lang="en-US"/>
              <a:t>Click to edit Master text styles</a:t>
            </a:r>
          </a:p>
        </p:txBody>
      </p:sp>
      <p:sp>
        <p:nvSpPr>
          <p:cNvPr id="4" name="Content Placeholder 3">
            <a:extLst>
              <a:ext uri="{FF2B5EF4-FFF2-40B4-BE49-F238E27FC236}">
                <a16:creationId xmlns:a16="http://schemas.microsoft.com/office/drawing/2014/main" id="{811DE6F2-DA87-4F5A-BA65-E3985821716E}"/>
              </a:ext>
            </a:extLst>
          </p:cNvPr>
          <p:cNvSpPr txBox="1">
            <a:spLocks noGrp="1"/>
          </p:cNvSpPr>
          <p:nvPr>
            <p:ph idx="2"/>
          </p:nvPr>
        </p:nvSpPr>
        <p:spPr>
          <a:xfrm>
            <a:off x="629839" y="2505074"/>
            <a:ext cx="3868337" cy="3684583"/>
          </a:xfrm>
        </p:spPr>
        <p:txBody>
          <a:bodyPr/>
          <a:lstStyle>
            <a:lvl1pPr>
              <a:defRPr/>
            </a:lvl1pPr>
            <a:lvl2pPr>
              <a:defRPr/>
            </a:lvl2pPr>
            <a:lvl3pPr>
              <a:defRPr/>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4AFFAB6B-0793-4021-8B9C-CFA86F90F243}"/>
              </a:ext>
            </a:extLst>
          </p:cNvPr>
          <p:cNvSpPr txBox="1">
            <a:spLocks noGrp="1"/>
          </p:cNvSpPr>
          <p:nvPr>
            <p:ph type="body" idx="3"/>
          </p:nvPr>
        </p:nvSpPr>
        <p:spPr>
          <a:xfrm>
            <a:off x="4629150" y="1681160"/>
            <a:ext cx="3887388" cy="823910"/>
          </a:xfrm>
        </p:spPr>
        <p:txBody>
          <a:bodyPr anchor="b"/>
          <a:lstStyle>
            <a:lvl1pPr marL="0" indent="0">
              <a:buNone/>
              <a:defRPr sz="1350" b="1"/>
            </a:lvl1pPr>
          </a:lstStyle>
          <a:p>
            <a:pPr lvl="0"/>
            <a:r>
              <a:rPr lang="en-US"/>
              <a:t>Click to edit Master text styles</a:t>
            </a:r>
          </a:p>
        </p:txBody>
      </p:sp>
      <p:sp>
        <p:nvSpPr>
          <p:cNvPr id="6" name="Content Placeholder 5">
            <a:extLst>
              <a:ext uri="{FF2B5EF4-FFF2-40B4-BE49-F238E27FC236}">
                <a16:creationId xmlns:a16="http://schemas.microsoft.com/office/drawing/2014/main" id="{54C4D8EE-5B86-4C09-A076-8B285B1E0C1A}"/>
              </a:ext>
            </a:extLst>
          </p:cNvPr>
          <p:cNvSpPr txBox="1">
            <a:spLocks noGrp="1"/>
          </p:cNvSpPr>
          <p:nvPr>
            <p:ph idx="4"/>
          </p:nvPr>
        </p:nvSpPr>
        <p:spPr>
          <a:xfrm>
            <a:off x="4629150" y="2505074"/>
            <a:ext cx="3887388" cy="3684583"/>
          </a:xfrm>
        </p:spPr>
        <p:txBody>
          <a:bodyPr/>
          <a:lstStyle>
            <a:lvl1pPr>
              <a:defRPr/>
            </a:lvl1pPr>
            <a:lvl2pPr>
              <a:defRPr/>
            </a:lvl2pPr>
            <a:lvl3pPr>
              <a:defRPr/>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E0C20042-344F-4F9D-ACD6-89CADD188F13}"/>
              </a:ext>
            </a:extLst>
          </p:cNvPr>
          <p:cNvSpPr txBox="1">
            <a:spLocks noGrp="1"/>
          </p:cNvSpPr>
          <p:nvPr>
            <p:ph type="dt" sz="half" idx="7"/>
          </p:nvPr>
        </p:nvSpPr>
        <p:spPr/>
        <p:txBody>
          <a:bodyPr/>
          <a:lstStyle>
            <a:lvl1pPr>
              <a:defRPr/>
            </a:lvl1pPr>
          </a:lstStyle>
          <a:p>
            <a:pPr lvl="0"/>
            <a:fld id="{753AFF39-8609-406C-9B91-4BAB9291E02F}" type="datetime1">
              <a:rPr lang="en-GB"/>
              <a:pPr lvl="0"/>
              <a:t>03/10/2025</a:t>
            </a:fld>
            <a:endParaRPr lang="en-GB" dirty="0"/>
          </a:p>
        </p:txBody>
      </p:sp>
      <p:sp>
        <p:nvSpPr>
          <p:cNvPr id="8" name="Footer Placeholder 7">
            <a:extLst>
              <a:ext uri="{FF2B5EF4-FFF2-40B4-BE49-F238E27FC236}">
                <a16:creationId xmlns:a16="http://schemas.microsoft.com/office/drawing/2014/main" id="{AB90B9BC-F05C-42F6-A1B1-C03EC849575A}"/>
              </a:ext>
            </a:extLst>
          </p:cNvPr>
          <p:cNvSpPr txBox="1">
            <a:spLocks noGrp="1"/>
          </p:cNvSpPr>
          <p:nvPr>
            <p:ph type="ftr" sz="quarter" idx="9"/>
          </p:nvPr>
        </p:nvSpPr>
        <p:spPr/>
        <p:txBody>
          <a:bodyPr/>
          <a:lstStyle>
            <a:lvl1pPr>
              <a:defRPr/>
            </a:lvl1pPr>
          </a:lstStyle>
          <a:p>
            <a:pPr lvl="0"/>
            <a:endParaRPr lang="en-GB" dirty="0"/>
          </a:p>
        </p:txBody>
      </p:sp>
      <p:sp>
        <p:nvSpPr>
          <p:cNvPr id="9" name="Slide Number Placeholder 8">
            <a:extLst>
              <a:ext uri="{FF2B5EF4-FFF2-40B4-BE49-F238E27FC236}">
                <a16:creationId xmlns:a16="http://schemas.microsoft.com/office/drawing/2014/main" id="{8D4D3609-5732-46F4-9406-25768BD5CC03}"/>
              </a:ext>
            </a:extLst>
          </p:cNvPr>
          <p:cNvSpPr txBox="1">
            <a:spLocks noGrp="1"/>
          </p:cNvSpPr>
          <p:nvPr>
            <p:ph type="sldNum" sz="quarter" idx="8"/>
          </p:nvPr>
        </p:nvSpPr>
        <p:spPr/>
        <p:txBody>
          <a:bodyPr/>
          <a:lstStyle>
            <a:lvl1pPr>
              <a:defRPr/>
            </a:lvl1pPr>
          </a:lstStyle>
          <a:p>
            <a:pPr lvl="0"/>
            <a:fld id="{13B07346-D4BC-4588-9E0D-C2010D7DACE4}" type="slidenum">
              <a:t>‹#›</a:t>
            </a:fld>
            <a:endParaRPr lang="en-GB" dirty="0"/>
          </a:p>
        </p:txBody>
      </p:sp>
    </p:spTree>
    <p:extLst>
      <p:ext uri="{BB962C8B-B14F-4D97-AF65-F5344CB8AC3E}">
        <p14:creationId xmlns:p14="http://schemas.microsoft.com/office/powerpoint/2010/main" val="40048144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8150EF-2AA7-4F58-B5CB-D7293AF7B385}"/>
              </a:ext>
            </a:extLst>
          </p:cNvPr>
          <p:cNvSpPr txBox="1">
            <a:spLocks noGrp="1"/>
          </p:cNvSpPr>
          <p:nvPr>
            <p:ph type="title"/>
          </p:nvPr>
        </p:nvSpPr>
        <p:spPr/>
        <p:txBody>
          <a:bodyPr/>
          <a:lstStyle>
            <a:lvl1pPr>
              <a:defRPr/>
            </a:lvl1pPr>
          </a:lstStyle>
          <a:p>
            <a:pPr lvl="0"/>
            <a:r>
              <a:rPr lang="en-US"/>
              <a:t>Click to edit Master title style</a:t>
            </a:r>
            <a:endParaRPr lang="en-GB"/>
          </a:p>
        </p:txBody>
      </p:sp>
      <p:sp>
        <p:nvSpPr>
          <p:cNvPr id="3" name="Date Placeholder 2">
            <a:extLst>
              <a:ext uri="{FF2B5EF4-FFF2-40B4-BE49-F238E27FC236}">
                <a16:creationId xmlns:a16="http://schemas.microsoft.com/office/drawing/2014/main" id="{25392C04-692E-41F1-9A5C-AF446CDAE1CA}"/>
              </a:ext>
            </a:extLst>
          </p:cNvPr>
          <p:cNvSpPr txBox="1">
            <a:spLocks noGrp="1"/>
          </p:cNvSpPr>
          <p:nvPr>
            <p:ph type="dt" sz="half" idx="7"/>
          </p:nvPr>
        </p:nvSpPr>
        <p:spPr/>
        <p:txBody>
          <a:bodyPr/>
          <a:lstStyle>
            <a:lvl1pPr>
              <a:defRPr/>
            </a:lvl1pPr>
          </a:lstStyle>
          <a:p>
            <a:pPr lvl="0"/>
            <a:fld id="{07D4EACE-C762-4C01-8C7A-10D27D0E5AD9}" type="datetime1">
              <a:rPr lang="en-GB"/>
              <a:pPr lvl="0"/>
              <a:t>03/10/2025</a:t>
            </a:fld>
            <a:endParaRPr lang="en-GB" dirty="0"/>
          </a:p>
        </p:txBody>
      </p:sp>
      <p:sp>
        <p:nvSpPr>
          <p:cNvPr id="4" name="Footer Placeholder 3">
            <a:extLst>
              <a:ext uri="{FF2B5EF4-FFF2-40B4-BE49-F238E27FC236}">
                <a16:creationId xmlns:a16="http://schemas.microsoft.com/office/drawing/2014/main" id="{E776AD07-0CCD-4F7E-AA1D-293BA061DFB2}"/>
              </a:ext>
            </a:extLst>
          </p:cNvPr>
          <p:cNvSpPr txBox="1">
            <a:spLocks noGrp="1"/>
          </p:cNvSpPr>
          <p:nvPr>
            <p:ph type="ftr" sz="quarter" idx="9"/>
          </p:nvPr>
        </p:nvSpPr>
        <p:spPr/>
        <p:txBody>
          <a:bodyPr/>
          <a:lstStyle>
            <a:lvl1pPr>
              <a:defRPr/>
            </a:lvl1pPr>
          </a:lstStyle>
          <a:p>
            <a:pPr lvl="0"/>
            <a:endParaRPr lang="en-GB" dirty="0"/>
          </a:p>
        </p:txBody>
      </p:sp>
      <p:sp>
        <p:nvSpPr>
          <p:cNvPr id="5" name="Slide Number Placeholder 4">
            <a:extLst>
              <a:ext uri="{FF2B5EF4-FFF2-40B4-BE49-F238E27FC236}">
                <a16:creationId xmlns:a16="http://schemas.microsoft.com/office/drawing/2014/main" id="{9EA9D324-DA38-4AA0-952E-73ED81F29AC3}"/>
              </a:ext>
            </a:extLst>
          </p:cNvPr>
          <p:cNvSpPr txBox="1">
            <a:spLocks noGrp="1"/>
          </p:cNvSpPr>
          <p:nvPr>
            <p:ph type="sldNum" sz="quarter" idx="8"/>
          </p:nvPr>
        </p:nvSpPr>
        <p:spPr/>
        <p:txBody>
          <a:bodyPr/>
          <a:lstStyle>
            <a:lvl1pPr>
              <a:defRPr/>
            </a:lvl1pPr>
          </a:lstStyle>
          <a:p>
            <a:pPr lvl="0"/>
            <a:fld id="{F4BEB7F5-DA16-4119-8E2B-142ED8FC3D82}" type="slidenum">
              <a:t>‹#›</a:t>
            </a:fld>
            <a:endParaRPr lang="en-GB" dirty="0"/>
          </a:p>
        </p:txBody>
      </p:sp>
    </p:spTree>
    <p:extLst>
      <p:ext uri="{BB962C8B-B14F-4D97-AF65-F5344CB8AC3E}">
        <p14:creationId xmlns:p14="http://schemas.microsoft.com/office/powerpoint/2010/main" val="3884254052"/>
      </p:ext>
    </p:extLst>
  </p:cSld>
  <p:clrMapOvr>
    <a:masterClrMapping/>
  </p:clrMapOvr>
  <p:hf sldNum="0" hdr="0" ftr="0" dt="0"/>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7E278A5-6114-4501-9442-F12DF5704CB3}"/>
              </a:ext>
            </a:extLst>
          </p:cNvPr>
          <p:cNvSpPr txBox="1">
            <a:spLocks noGrp="1"/>
          </p:cNvSpPr>
          <p:nvPr>
            <p:ph type="dt" sz="half" idx="7"/>
          </p:nvPr>
        </p:nvSpPr>
        <p:spPr/>
        <p:txBody>
          <a:bodyPr/>
          <a:lstStyle>
            <a:lvl1pPr>
              <a:defRPr/>
            </a:lvl1pPr>
          </a:lstStyle>
          <a:p>
            <a:pPr lvl="0"/>
            <a:fld id="{21364CA7-7C9F-4D48-B05C-14F514C4C8A8}" type="datetime1">
              <a:rPr lang="en-GB"/>
              <a:pPr lvl="0"/>
              <a:t>03/10/2025</a:t>
            </a:fld>
            <a:endParaRPr lang="en-GB" dirty="0"/>
          </a:p>
        </p:txBody>
      </p:sp>
      <p:sp>
        <p:nvSpPr>
          <p:cNvPr id="3" name="Footer Placeholder 2">
            <a:extLst>
              <a:ext uri="{FF2B5EF4-FFF2-40B4-BE49-F238E27FC236}">
                <a16:creationId xmlns:a16="http://schemas.microsoft.com/office/drawing/2014/main" id="{FD3CE2F3-F525-4C4B-A55E-FACEE7F591A3}"/>
              </a:ext>
            </a:extLst>
          </p:cNvPr>
          <p:cNvSpPr txBox="1">
            <a:spLocks noGrp="1"/>
          </p:cNvSpPr>
          <p:nvPr>
            <p:ph type="ftr" sz="quarter" idx="9"/>
          </p:nvPr>
        </p:nvSpPr>
        <p:spPr/>
        <p:txBody>
          <a:bodyPr/>
          <a:lstStyle>
            <a:lvl1pPr>
              <a:defRPr/>
            </a:lvl1pPr>
          </a:lstStyle>
          <a:p>
            <a:pPr lvl="0"/>
            <a:endParaRPr lang="en-GB" dirty="0"/>
          </a:p>
        </p:txBody>
      </p:sp>
      <p:sp>
        <p:nvSpPr>
          <p:cNvPr id="4" name="Slide Number Placeholder 3">
            <a:extLst>
              <a:ext uri="{FF2B5EF4-FFF2-40B4-BE49-F238E27FC236}">
                <a16:creationId xmlns:a16="http://schemas.microsoft.com/office/drawing/2014/main" id="{EE6534B9-27C3-448C-A3AD-F302C2FC6608}"/>
              </a:ext>
            </a:extLst>
          </p:cNvPr>
          <p:cNvSpPr txBox="1">
            <a:spLocks noGrp="1"/>
          </p:cNvSpPr>
          <p:nvPr>
            <p:ph type="sldNum" sz="quarter" idx="8"/>
          </p:nvPr>
        </p:nvSpPr>
        <p:spPr/>
        <p:txBody>
          <a:bodyPr/>
          <a:lstStyle>
            <a:lvl1pPr>
              <a:defRPr/>
            </a:lvl1pPr>
          </a:lstStyle>
          <a:p>
            <a:pPr lvl="0"/>
            <a:fld id="{FE40510C-84BF-4F01-8D55-CA5CD9CEF4EE}" type="slidenum">
              <a:t>‹#›</a:t>
            </a:fld>
            <a:endParaRPr lang="en-GB" dirty="0"/>
          </a:p>
        </p:txBody>
      </p:sp>
    </p:spTree>
    <p:extLst>
      <p:ext uri="{BB962C8B-B14F-4D97-AF65-F5344CB8AC3E}">
        <p14:creationId xmlns:p14="http://schemas.microsoft.com/office/powerpoint/2010/main" val="3600519345"/>
      </p:ext>
    </p:extLst>
  </p:cSld>
  <p:clrMapOvr>
    <a:masterClrMapping/>
  </p:clrMapOvr>
  <p:hf sldNum="0" hdr="0" ftr="0" dt="0"/>
</p:sldLayout>
</file>

<file path=ppt/slideLayouts/slideLayout1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AF0EBC-2A9B-40FF-9973-3DA1FD8C8BC9}"/>
              </a:ext>
            </a:extLst>
          </p:cNvPr>
          <p:cNvSpPr txBox="1">
            <a:spLocks noGrp="1"/>
          </p:cNvSpPr>
          <p:nvPr>
            <p:ph type="title"/>
          </p:nvPr>
        </p:nvSpPr>
        <p:spPr>
          <a:xfrm>
            <a:off x="629838" y="457200"/>
            <a:ext cx="2949180" cy="1600200"/>
          </a:xfrm>
        </p:spPr>
        <p:txBody>
          <a:bodyPr anchor="b"/>
          <a:lstStyle>
            <a:lvl1pPr>
              <a:defRPr sz="1800"/>
            </a:lvl1pPr>
          </a:lstStyle>
          <a:p>
            <a:pPr lvl="0"/>
            <a:r>
              <a:rPr lang="en-US"/>
              <a:t>Click to edit Master title style</a:t>
            </a:r>
            <a:endParaRPr lang="en-GB"/>
          </a:p>
        </p:txBody>
      </p:sp>
      <p:sp>
        <p:nvSpPr>
          <p:cNvPr id="3" name="Content Placeholder 2">
            <a:extLst>
              <a:ext uri="{FF2B5EF4-FFF2-40B4-BE49-F238E27FC236}">
                <a16:creationId xmlns:a16="http://schemas.microsoft.com/office/drawing/2014/main" id="{A63E13C9-1CC6-4BFA-878D-11BD121AEB45}"/>
              </a:ext>
            </a:extLst>
          </p:cNvPr>
          <p:cNvSpPr txBox="1">
            <a:spLocks noGrp="1"/>
          </p:cNvSpPr>
          <p:nvPr>
            <p:ph idx="1"/>
          </p:nvPr>
        </p:nvSpPr>
        <p:spPr>
          <a:xfrm>
            <a:off x="3887388" y="987426"/>
            <a:ext cx="4629150" cy="4873623"/>
          </a:xfrm>
        </p:spPr>
        <p:txBody>
          <a:bodyPr/>
          <a:lstStyle>
            <a:lvl1pPr>
              <a:defRPr sz="1800"/>
            </a:lvl1pPr>
            <a:lvl2pPr>
              <a:defRPr sz="1575"/>
            </a:lvl2pPr>
            <a:lvl3pPr>
              <a:defRPr sz="1350"/>
            </a:lvl3pPr>
            <a:lvl4pPr>
              <a:defRPr sz="1125"/>
            </a:lvl4pPr>
            <a:lvl5pPr>
              <a:defRPr sz="1125"/>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F0AE811C-B159-4525-A6A9-D3AB47B501C7}"/>
              </a:ext>
            </a:extLst>
          </p:cNvPr>
          <p:cNvSpPr txBox="1">
            <a:spLocks noGrp="1"/>
          </p:cNvSpPr>
          <p:nvPr>
            <p:ph type="body" idx="2"/>
          </p:nvPr>
        </p:nvSpPr>
        <p:spPr>
          <a:xfrm>
            <a:off x="629838" y="2057400"/>
            <a:ext cx="2949180" cy="3811584"/>
          </a:xfrm>
        </p:spPr>
        <p:txBody>
          <a:bodyPr/>
          <a:lstStyle>
            <a:lvl1pPr marL="0" indent="0">
              <a:buNone/>
              <a:defRPr sz="900"/>
            </a:lvl1pPr>
          </a:lstStyle>
          <a:p>
            <a:pPr lvl="0"/>
            <a:r>
              <a:rPr lang="en-US"/>
              <a:t>Click to edit Master text styles</a:t>
            </a:r>
          </a:p>
        </p:txBody>
      </p:sp>
      <p:sp>
        <p:nvSpPr>
          <p:cNvPr id="5" name="Date Placeholder 4">
            <a:extLst>
              <a:ext uri="{FF2B5EF4-FFF2-40B4-BE49-F238E27FC236}">
                <a16:creationId xmlns:a16="http://schemas.microsoft.com/office/drawing/2014/main" id="{0E70127F-6FE8-4776-808D-E9D36A0DC7C5}"/>
              </a:ext>
            </a:extLst>
          </p:cNvPr>
          <p:cNvSpPr txBox="1">
            <a:spLocks noGrp="1"/>
          </p:cNvSpPr>
          <p:nvPr>
            <p:ph type="dt" sz="half" idx="7"/>
          </p:nvPr>
        </p:nvSpPr>
        <p:spPr/>
        <p:txBody>
          <a:bodyPr/>
          <a:lstStyle>
            <a:lvl1pPr>
              <a:defRPr/>
            </a:lvl1pPr>
          </a:lstStyle>
          <a:p>
            <a:pPr lvl="0"/>
            <a:fld id="{D8975E92-FED4-4CA8-919F-E0565029633C}" type="datetime1">
              <a:rPr lang="en-GB"/>
              <a:pPr lvl="0"/>
              <a:t>03/10/2025</a:t>
            </a:fld>
            <a:endParaRPr lang="en-GB" dirty="0"/>
          </a:p>
        </p:txBody>
      </p:sp>
      <p:sp>
        <p:nvSpPr>
          <p:cNvPr id="6" name="Footer Placeholder 5">
            <a:extLst>
              <a:ext uri="{FF2B5EF4-FFF2-40B4-BE49-F238E27FC236}">
                <a16:creationId xmlns:a16="http://schemas.microsoft.com/office/drawing/2014/main" id="{127F96FF-56E7-4423-BE02-F055085C3F0F}"/>
              </a:ext>
            </a:extLst>
          </p:cNvPr>
          <p:cNvSpPr txBox="1">
            <a:spLocks noGrp="1"/>
          </p:cNvSpPr>
          <p:nvPr>
            <p:ph type="ftr" sz="quarter" idx="9"/>
          </p:nvPr>
        </p:nvSpPr>
        <p:spPr/>
        <p:txBody>
          <a:bodyPr/>
          <a:lstStyle>
            <a:lvl1pPr>
              <a:defRPr/>
            </a:lvl1pPr>
          </a:lstStyle>
          <a:p>
            <a:pPr lvl="0"/>
            <a:endParaRPr lang="en-GB" dirty="0"/>
          </a:p>
        </p:txBody>
      </p:sp>
      <p:sp>
        <p:nvSpPr>
          <p:cNvPr id="7" name="Slide Number Placeholder 6">
            <a:extLst>
              <a:ext uri="{FF2B5EF4-FFF2-40B4-BE49-F238E27FC236}">
                <a16:creationId xmlns:a16="http://schemas.microsoft.com/office/drawing/2014/main" id="{1DA469DD-5596-42AE-B395-DDC1B80E7382}"/>
              </a:ext>
            </a:extLst>
          </p:cNvPr>
          <p:cNvSpPr txBox="1">
            <a:spLocks noGrp="1"/>
          </p:cNvSpPr>
          <p:nvPr>
            <p:ph type="sldNum" sz="quarter" idx="8"/>
          </p:nvPr>
        </p:nvSpPr>
        <p:spPr/>
        <p:txBody>
          <a:bodyPr/>
          <a:lstStyle>
            <a:lvl1pPr>
              <a:defRPr/>
            </a:lvl1pPr>
          </a:lstStyle>
          <a:p>
            <a:pPr lvl="0"/>
            <a:fld id="{679D5955-CDC8-4555-9DEA-8331AFCBD939}" type="slidenum">
              <a:t>‹#›</a:t>
            </a:fld>
            <a:endParaRPr lang="en-GB" dirty="0"/>
          </a:p>
        </p:txBody>
      </p:sp>
    </p:spTree>
    <p:extLst>
      <p:ext uri="{BB962C8B-B14F-4D97-AF65-F5344CB8AC3E}">
        <p14:creationId xmlns:p14="http://schemas.microsoft.com/office/powerpoint/2010/main" val="70798154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7D298A-5C4B-4C7F-A210-EB8AE20D828E}"/>
              </a:ext>
            </a:extLst>
          </p:cNvPr>
          <p:cNvSpPr txBox="1">
            <a:spLocks noGrp="1"/>
          </p:cNvSpPr>
          <p:nvPr>
            <p:ph type="title"/>
          </p:nvPr>
        </p:nvSpPr>
        <p:spPr>
          <a:xfrm>
            <a:off x="629838" y="457200"/>
            <a:ext cx="2949180" cy="1600200"/>
          </a:xfrm>
        </p:spPr>
        <p:txBody>
          <a:bodyPr anchor="b"/>
          <a:lstStyle>
            <a:lvl1pPr>
              <a:defRPr sz="1800"/>
            </a:lvl1pPr>
          </a:lstStyle>
          <a:p>
            <a:pPr lvl="0"/>
            <a:r>
              <a:rPr lang="en-US"/>
              <a:t>Click to edit Master title style</a:t>
            </a:r>
            <a:endParaRPr lang="en-GB"/>
          </a:p>
        </p:txBody>
      </p:sp>
      <p:sp>
        <p:nvSpPr>
          <p:cNvPr id="3" name="Picture Placeholder 2">
            <a:extLst>
              <a:ext uri="{FF2B5EF4-FFF2-40B4-BE49-F238E27FC236}">
                <a16:creationId xmlns:a16="http://schemas.microsoft.com/office/drawing/2014/main" id="{BE9D9444-0AD8-4224-943E-6D38C889F328}"/>
              </a:ext>
            </a:extLst>
          </p:cNvPr>
          <p:cNvSpPr txBox="1">
            <a:spLocks noGrp="1"/>
          </p:cNvSpPr>
          <p:nvPr>
            <p:ph type="pic" idx="1"/>
          </p:nvPr>
        </p:nvSpPr>
        <p:spPr>
          <a:xfrm>
            <a:off x="3887388" y="987426"/>
            <a:ext cx="4629150" cy="4873623"/>
          </a:xfrm>
        </p:spPr>
        <p:txBody>
          <a:bodyPr/>
          <a:lstStyle>
            <a:lvl1pPr marL="0" indent="0">
              <a:buNone/>
              <a:defRPr lang="en-GB" sz="1800"/>
            </a:lvl1pPr>
          </a:lstStyle>
          <a:p>
            <a:pPr lvl="0"/>
            <a:endParaRPr lang="en-GB" dirty="0"/>
          </a:p>
        </p:txBody>
      </p:sp>
      <p:sp>
        <p:nvSpPr>
          <p:cNvPr id="4" name="Text Placeholder 3">
            <a:extLst>
              <a:ext uri="{FF2B5EF4-FFF2-40B4-BE49-F238E27FC236}">
                <a16:creationId xmlns:a16="http://schemas.microsoft.com/office/drawing/2014/main" id="{A1BACE76-37F7-4233-88FA-9EF10D19B177}"/>
              </a:ext>
            </a:extLst>
          </p:cNvPr>
          <p:cNvSpPr txBox="1">
            <a:spLocks noGrp="1"/>
          </p:cNvSpPr>
          <p:nvPr>
            <p:ph type="body" idx="2"/>
          </p:nvPr>
        </p:nvSpPr>
        <p:spPr>
          <a:xfrm>
            <a:off x="629838" y="2057400"/>
            <a:ext cx="2949180" cy="3811584"/>
          </a:xfrm>
        </p:spPr>
        <p:txBody>
          <a:bodyPr/>
          <a:lstStyle>
            <a:lvl1pPr marL="0" indent="0">
              <a:buNone/>
              <a:defRPr sz="900"/>
            </a:lvl1pPr>
          </a:lstStyle>
          <a:p>
            <a:pPr lvl="0"/>
            <a:r>
              <a:rPr lang="en-US"/>
              <a:t>Click to edit Master text styles</a:t>
            </a:r>
          </a:p>
        </p:txBody>
      </p:sp>
      <p:sp>
        <p:nvSpPr>
          <p:cNvPr id="5" name="Date Placeholder 4">
            <a:extLst>
              <a:ext uri="{FF2B5EF4-FFF2-40B4-BE49-F238E27FC236}">
                <a16:creationId xmlns:a16="http://schemas.microsoft.com/office/drawing/2014/main" id="{2A1F9DB8-27C5-46F6-A009-4597FC3923FB}"/>
              </a:ext>
            </a:extLst>
          </p:cNvPr>
          <p:cNvSpPr txBox="1">
            <a:spLocks noGrp="1"/>
          </p:cNvSpPr>
          <p:nvPr>
            <p:ph type="dt" sz="half" idx="7"/>
          </p:nvPr>
        </p:nvSpPr>
        <p:spPr/>
        <p:txBody>
          <a:bodyPr/>
          <a:lstStyle>
            <a:lvl1pPr>
              <a:defRPr/>
            </a:lvl1pPr>
          </a:lstStyle>
          <a:p>
            <a:pPr lvl="0"/>
            <a:fld id="{0FB6514F-11F3-4E06-B4AE-301EB5579987}" type="datetime1">
              <a:rPr lang="en-GB"/>
              <a:pPr lvl="0"/>
              <a:t>03/10/2025</a:t>
            </a:fld>
            <a:endParaRPr lang="en-GB" dirty="0"/>
          </a:p>
        </p:txBody>
      </p:sp>
      <p:sp>
        <p:nvSpPr>
          <p:cNvPr id="6" name="Footer Placeholder 5">
            <a:extLst>
              <a:ext uri="{FF2B5EF4-FFF2-40B4-BE49-F238E27FC236}">
                <a16:creationId xmlns:a16="http://schemas.microsoft.com/office/drawing/2014/main" id="{234C8124-0025-4A2A-B1C0-6CC7C2371206}"/>
              </a:ext>
            </a:extLst>
          </p:cNvPr>
          <p:cNvSpPr txBox="1">
            <a:spLocks noGrp="1"/>
          </p:cNvSpPr>
          <p:nvPr>
            <p:ph type="ftr" sz="quarter" idx="9"/>
          </p:nvPr>
        </p:nvSpPr>
        <p:spPr/>
        <p:txBody>
          <a:bodyPr/>
          <a:lstStyle>
            <a:lvl1pPr>
              <a:defRPr/>
            </a:lvl1pPr>
          </a:lstStyle>
          <a:p>
            <a:pPr lvl="0"/>
            <a:endParaRPr lang="en-GB" dirty="0"/>
          </a:p>
        </p:txBody>
      </p:sp>
      <p:sp>
        <p:nvSpPr>
          <p:cNvPr id="7" name="Slide Number Placeholder 6">
            <a:extLst>
              <a:ext uri="{FF2B5EF4-FFF2-40B4-BE49-F238E27FC236}">
                <a16:creationId xmlns:a16="http://schemas.microsoft.com/office/drawing/2014/main" id="{199CF7AC-950F-490F-9ED8-1821863285B9}"/>
              </a:ext>
            </a:extLst>
          </p:cNvPr>
          <p:cNvSpPr txBox="1">
            <a:spLocks noGrp="1"/>
          </p:cNvSpPr>
          <p:nvPr>
            <p:ph type="sldNum" sz="quarter" idx="8"/>
          </p:nvPr>
        </p:nvSpPr>
        <p:spPr/>
        <p:txBody>
          <a:bodyPr/>
          <a:lstStyle>
            <a:lvl1pPr>
              <a:defRPr/>
            </a:lvl1pPr>
          </a:lstStyle>
          <a:p>
            <a:pPr lvl="0"/>
            <a:fld id="{0C5E9B53-F95B-4998-9F6F-B60642F48618}" type="slidenum">
              <a:t>‹#›</a:t>
            </a:fld>
            <a:endParaRPr lang="en-GB" dirty="0"/>
          </a:p>
        </p:txBody>
      </p:sp>
    </p:spTree>
    <p:extLst>
      <p:ext uri="{BB962C8B-B14F-4D97-AF65-F5344CB8AC3E}">
        <p14:creationId xmlns:p14="http://schemas.microsoft.com/office/powerpoint/2010/main" val="126899920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446AE0-0204-4012-9416-2EED28C7785C}"/>
              </a:ext>
            </a:extLst>
          </p:cNvPr>
          <p:cNvSpPr txBox="1">
            <a:spLocks noGrp="1"/>
          </p:cNvSpPr>
          <p:nvPr>
            <p:ph type="title"/>
          </p:nvPr>
        </p:nvSpPr>
        <p:spPr/>
        <p:txBody>
          <a:bodyPr/>
          <a:lstStyle>
            <a:lvl1pPr>
              <a:defRPr/>
            </a:lvl1pPr>
          </a:lstStyle>
          <a:p>
            <a:pPr lvl="0"/>
            <a:r>
              <a:rPr lang="en-US"/>
              <a:t>Click to edit Master title style</a:t>
            </a:r>
            <a:endParaRPr lang="en-GB"/>
          </a:p>
        </p:txBody>
      </p:sp>
      <p:sp>
        <p:nvSpPr>
          <p:cNvPr id="3" name="Vertical Text Placeholder 2">
            <a:extLst>
              <a:ext uri="{FF2B5EF4-FFF2-40B4-BE49-F238E27FC236}">
                <a16:creationId xmlns:a16="http://schemas.microsoft.com/office/drawing/2014/main" id="{4B7A1B9D-47E6-405C-A668-B68A56B4B8CD}"/>
              </a:ext>
            </a:extLst>
          </p:cNvPr>
          <p:cNvSpPr txBox="1">
            <a:spLocks noGrp="1"/>
          </p:cNvSpPr>
          <p:nvPr>
            <p:ph type="body" orient="vert" idx="1"/>
          </p:nvPr>
        </p:nvSpPr>
        <p:spPr/>
        <p:txBody>
          <a:bodyPr vert="eaVert"/>
          <a:lstStyle>
            <a:lvl1pPr>
              <a:defRPr/>
            </a:lvl1pPr>
            <a:lvl2pPr>
              <a:defRPr/>
            </a:lvl2pPr>
            <a:lvl3pPr>
              <a:defRPr/>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EF26165E-0627-43F8-97F9-4083581C6E74}"/>
              </a:ext>
            </a:extLst>
          </p:cNvPr>
          <p:cNvSpPr txBox="1">
            <a:spLocks noGrp="1"/>
          </p:cNvSpPr>
          <p:nvPr>
            <p:ph type="dt" sz="half" idx="7"/>
          </p:nvPr>
        </p:nvSpPr>
        <p:spPr/>
        <p:txBody>
          <a:bodyPr/>
          <a:lstStyle>
            <a:lvl1pPr>
              <a:defRPr/>
            </a:lvl1pPr>
          </a:lstStyle>
          <a:p>
            <a:pPr lvl="0"/>
            <a:fld id="{1F2094C3-E08C-4C3D-AB38-D78A1CC116CC}" type="datetime1">
              <a:rPr lang="en-GB"/>
              <a:pPr lvl="0"/>
              <a:t>03/10/2025</a:t>
            </a:fld>
            <a:endParaRPr lang="en-GB" dirty="0"/>
          </a:p>
        </p:txBody>
      </p:sp>
      <p:sp>
        <p:nvSpPr>
          <p:cNvPr id="5" name="Footer Placeholder 4">
            <a:extLst>
              <a:ext uri="{FF2B5EF4-FFF2-40B4-BE49-F238E27FC236}">
                <a16:creationId xmlns:a16="http://schemas.microsoft.com/office/drawing/2014/main" id="{78309B67-0FF4-4BE9-875D-800CB68A757A}"/>
              </a:ext>
            </a:extLst>
          </p:cNvPr>
          <p:cNvSpPr txBox="1">
            <a:spLocks noGrp="1"/>
          </p:cNvSpPr>
          <p:nvPr>
            <p:ph type="ftr" sz="quarter" idx="9"/>
          </p:nvPr>
        </p:nvSpPr>
        <p:spPr/>
        <p:txBody>
          <a:bodyPr/>
          <a:lstStyle>
            <a:lvl1pPr>
              <a:defRPr/>
            </a:lvl1pPr>
          </a:lstStyle>
          <a:p>
            <a:pPr lvl="0"/>
            <a:endParaRPr lang="en-GB" dirty="0"/>
          </a:p>
        </p:txBody>
      </p:sp>
      <p:sp>
        <p:nvSpPr>
          <p:cNvPr id="6" name="Slide Number Placeholder 5">
            <a:extLst>
              <a:ext uri="{FF2B5EF4-FFF2-40B4-BE49-F238E27FC236}">
                <a16:creationId xmlns:a16="http://schemas.microsoft.com/office/drawing/2014/main" id="{7673CB22-10FD-4989-A3BE-531A93D570ED}"/>
              </a:ext>
            </a:extLst>
          </p:cNvPr>
          <p:cNvSpPr txBox="1">
            <a:spLocks noGrp="1"/>
          </p:cNvSpPr>
          <p:nvPr>
            <p:ph type="sldNum" sz="quarter" idx="8"/>
          </p:nvPr>
        </p:nvSpPr>
        <p:spPr/>
        <p:txBody>
          <a:bodyPr/>
          <a:lstStyle>
            <a:lvl1pPr>
              <a:defRPr/>
            </a:lvl1pPr>
          </a:lstStyle>
          <a:p>
            <a:pPr lvl="0"/>
            <a:fld id="{56620FBD-F691-4DB2-B672-A17E29959A36}" type="slidenum">
              <a:t>‹#›</a:t>
            </a:fld>
            <a:endParaRPr lang="en-GB" dirty="0"/>
          </a:p>
        </p:txBody>
      </p:sp>
    </p:spTree>
    <p:extLst>
      <p:ext uri="{BB962C8B-B14F-4D97-AF65-F5344CB8AC3E}">
        <p14:creationId xmlns:p14="http://schemas.microsoft.com/office/powerpoint/2010/main" val="17619351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content and bullets">
    <p:bg>
      <p:bgRef idx="1001">
        <a:schemeClr val="bg1"/>
      </p:bgRef>
    </p:bg>
    <p:spTree>
      <p:nvGrpSpPr>
        <p:cNvPr id="1" name=""/>
        <p:cNvGrpSpPr/>
        <p:nvPr/>
      </p:nvGrpSpPr>
      <p:grpSpPr>
        <a:xfrm>
          <a:off x="0" y="0"/>
          <a:ext cx="0" cy="0"/>
          <a:chOff x="0" y="0"/>
          <a:chExt cx="0" cy="0"/>
        </a:xfrm>
      </p:grpSpPr>
      <p:sp>
        <p:nvSpPr>
          <p:cNvPr id="18" name="Content Placeholder 17"/>
          <p:cNvSpPr>
            <a:spLocks noGrp="1"/>
          </p:cNvSpPr>
          <p:nvPr>
            <p:ph sz="quarter" idx="10" hasCustomPrompt="1"/>
          </p:nvPr>
        </p:nvSpPr>
        <p:spPr>
          <a:xfrm>
            <a:off x="467544" y="1268189"/>
            <a:ext cx="8207375" cy="1224632"/>
          </a:xfrm>
          <a:prstGeom prst="rect">
            <a:avLst/>
          </a:prstGeom>
        </p:spPr>
        <p:txBody>
          <a:bodyPr/>
          <a:lstStyle>
            <a:lvl1pPr marL="0" indent="0">
              <a:buNone/>
              <a:defRPr sz="1800" baseline="0"/>
            </a:lvl1pPr>
          </a:lstStyle>
          <a:p>
            <a:pPr lvl="0"/>
            <a:r>
              <a:rPr lang="en-US" dirty="0"/>
              <a:t>Always use at least size 18 font </a:t>
            </a:r>
          </a:p>
        </p:txBody>
      </p:sp>
      <p:sp>
        <p:nvSpPr>
          <p:cNvPr id="21" name="Title 20"/>
          <p:cNvSpPr>
            <a:spLocks noGrp="1"/>
          </p:cNvSpPr>
          <p:nvPr>
            <p:ph type="title"/>
          </p:nvPr>
        </p:nvSpPr>
        <p:spPr>
          <a:xfrm>
            <a:off x="468313" y="404664"/>
            <a:ext cx="8222679" cy="648072"/>
          </a:xfrm>
          <a:prstGeom prst="rect">
            <a:avLst/>
          </a:prstGeom>
        </p:spPr>
        <p:txBody>
          <a:bodyPr/>
          <a:lstStyle>
            <a:lvl1pPr>
              <a:defRPr sz="3200" b="1">
                <a:solidFill>
                  <a:schemeClr val="tx1"/>
                </a:solidFill>
              </a:defRPr>
            </a:lvl1pPr>
          </a:lstStyle>
          <a:p>
            <a:r>
              <a:rPr lang="en-US"/>
              <a:t>Click to edit Master title style</a:t>
            </a:r>
            <a:endParaRPr lang="en-GB" dirty="0"/>
          </a:p>
        </p:txBody>
      </p:sp>
      <p:sp>
        <p:nvSpPr>
          <p:cNvPr id="3" name="Content Placeholder 2"/>
          <p:cNvSpPr>
            <a:spLocks noGrp="1"/>
          </p:cNvSpPr>
          <p:nvPr>
            <p:ph sz="quarter" idx="13" hasCustomPrompt="1"/>
          </p:nvPr>
        </p:nvSpPr>
        <p:spPr>
          <a:xfrm>
            <a:off x="467544" y="2708274"/>
            <a:ext cx="8223448" cy="3815752"/>
          </a:xfrm>
          <a:prstGeom prst="rect">
            <a:avLst/>
          </a:prstGeom>
        </p:spPr>
        <p:txBody>
          <a:bodyPr/>
          <a:lstStyle>
            <a:lvl1pPr>
              <a:defRPr sz="1800" b="1">
                <a:solidFill>
                  <a:schemeClr val="tx1"/>
                </a:solidFill>
              </a:defRPr>
            </a:lvl1pPr>
            <a:lvl2pPr>
              <a:defRPr sz="1700" b="1">
                <a:solidFill>
                  <a:schemeClr val="tx2"/>
                </a:solidFill>
              </a:defRPr>
            </a:lvl2pPr>
            <a:lvl3pPr>
              <a:defRPr sz="1700" b="1">
                <a:solidFill>
                  <a:schemeClr val="tx2"/>
                </a:solidFill>
              </a:defRPr>
            </a:lvl3pPr>
            <a:lvl4pPr>
              <a:defRPr sz="1700" b="1">
                <a:solidFill>
                  <a:schemeClr val="tx2"/>
                </a:solidFill>
              </a:defRPr>
            </a:lvl4pPr>
            <a:lvl5pPr>
              <a:defRPr sz="1700" b="1">
                <a:solidFill>
                  <a:schemeClr val="tx2"/>
                </a:solidFill>
              </a:defRPr>
            </a:lvl5pPr>
          </a:lstStyle>
          <a:p>
            <a:pPr lvl="0"/>
            <a:r>
              <a:rPr lang="en-US" dirty="0"/>
              <a:t>Always use at least size 18 font </a:t>
            </a:r>
          </a:p>
        </p:txBody>
      </p:sp>
    </p:spTree>
    <p:extLst>
      <p:ext uri="{BB962C8B-B14F-4D97-AF65-F5344CB8AC3E}">
        <p14:creationId xmlns:p14="http://schemas.microsoft.com/office/powerpoint/2010/main" val="809068003"/>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1" orient="horz" pos="799" userDrawn="1">
          <p15:clr>
            <a:srgbClr val="FBAE40"/>
          </p15:clr>
        </p15:guide>
        <p15:guide id="2" pos="2880" userDrawn="1">
          <p15:clr>
            <a:srgbClr val="FBAE40"/>
          </p15:clr>
        </p15:guide>
        <p15:guide id="3" orient="horz" pos="1706" userDrawn="1">
          <p15:clr>
            <a:srgbClr val="FBAE40"/>
          </p15:clr>
        </p15:guide>
      </p15:sldGuideLst>
    </p:ext>
  </p:extLst>
</p:sldLayout>
</file>

<file path=ppt/slideLayouts/slideLayout20.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BC20A34-3BDE-4A67-BF2F-BD8F870FF358}"/>
              </a:ext>
            </a:extLst>
          </p:cNvPr>
          <p:cNvSpPr txBox="1">
            <a:spLocks noGrp="1"/>
          </p:cNvSpPr>
          <p:nvPr>
            <p:ph type="title" orient="vert"/>
          </p:nvPr>
        </p:nvSpPr>
        <p:spPr>
          <a:xfrm>
            <a:off x="6543679" y="365129"/>
            <a:ext cx="1971674" cy="5811834"/>
          </a:xfrm>
        </p:spPr>
        <p:txBody>
          <a:bodyPr vert="eaVert"/>
          <a:lstStyle>
            <a:lvl1pPr>
              <a:defRPr/>
            </a:lvl1pPr>
          </a:lstStyle>
          <a:p>
            <a:pPr lvl="0"/>
            <a:r>
              <a:rPr lang="en-US"/>
              <a:t>Click to edit Master title style</a:t>
            </a:r>
            <a:endParaRPr lang="en-GB"/>
          </a:p>
        </p:txBody>
      </p:sp>
      <p:sp>
        <p:nvSpPr>
          <p:cNvPr id="3" name="Vertical Text Placeholder 2">
            <a:extLst>
              <a:ext uri="{FF2B5EF4-FFF2-40B4-BE49-F238E27FC236}">
                <a16:creationId xmlns:a16="http://schemas.microsoft.com/office/drawing/2014/main" id="{328A7C81-5410-4831-A3F0-3871369C9588}"/>
              </a:ext>
            </a:extLst>
          </p:cNvPr>
          <p:cNvSpPr txBox="1">
            <a:spLocks noGrp="1"/>
          </p:cNvSpPr>
          <p:nvPr>
            <p:ph type="body" orient="vert" idx="1"/>
          </p:nvPr>
        </p:nvSpPr>
        <p:spPr>
          <a:xfrm>
            <a:off x="628652" y="365129"/>
            <a:ext cx="5800722" cy="5811834"/>
          </a:xfrm>
        </p:spPr>
        <p:txBody>
          <a:bodyPr vert="eaVert"/>
          <a:lstStyle>
            <a:lvl1pPr>
              <a:defRPr/>
            </a:lvl1pPr>
            <a:lvl2pPr>
              <a:defRPr/>
            </a:lvl2pPr>
            <a:lvl3pPr>
              <a:defRPr/>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19E4C889-4576-4659-9BFA-D83BB9FD6C21}"/>
              </a:ext>
            </a:extLst>
          </p:cNvPr>
          <p:cNvSpPr txBox="1">
            <a:spLocks noGrp="1"/>
          </p:cNvSpPr>
          <p:nvPr>
            <p:ph type="dt" sz="half" idx="7"/>
          </p:nvPr>
        </p:nvSpPr>
        <p:spPr/>
        <p:txBody>
          <a:bodyPr/>
          <a:lstStyle>
            <a:lvl1pPr>
              <a:defRPr/>
            </a:lvl1pPr>
          </a:lstStyle>
          <a:p>
            <a:pPr lvl="0"/>
            <a:fld id="{0FB353F0-4052-4164-B9A3-EA0CEE5CDC2A}" type="datetime1">
              <a:rPr lang="en-GB"/>
              <a:pPr lvl="0"/>
              <a:t>03/10/2025</a:t>
            </a:fld>
            <a:endParaRPr lang="en-GB" dirty="0"/>
          </a:p>
        </p:txBody>
      </p:sp>
      <p:sp>
        <p:nvSpPr>
          <p:cNvPr id="5" name="Footer Placeholder 4">
            <a:extLst>
              <a:ext uri="{FF2B5EF4-FFF2-40B4-BE49-F238E27FC236}">
                <a16:creationId xmlns:a16="http://schemas.microsoft.com/office/drawing/2014/main" id="{51098890-FE61-4C59-853F-FB6797BD5B5E}"/>
              </a:ext>
            </a:extLst>
          </p:cNvPr>
          <p:cNvSpPr txBox="1">
            <a:spLocks noGrp="1"/>
          </p:cNvSpPr>
          <p:nvPr>
            <p:ph type="ftr" sz="quarter" idx="9"/>
          </p:nvPr>
        </p:nvSpPr>
        <p:spPr/>
        <p:txBody>
          <a:bodyPr/>
          <a:lstStyle>
            <a:lvl1pPr>
              <a:defRPr/>
            </a:lvl1pPr>
          </a:lstStyle>
          <a:p>
            <a:pPr lvl="0"/>
            <a:endParaRPr lang="en-GB" dirty="0"/>
          </a:p>
        </p:txBody>
      </p:sp>
      <p:sp>
        <p:nvSpPr>
          <p:cNvPr id="6" name="Slide Number Placeholder 5">
            <a:extLst>
              <a:ext uri="{FF2B5EF4-FFF2-40B4-BE49-F238E27FC236}">
                <a16:creationId xmlns:a16="http://schemas.microsoft.com/office/drawing/2014/main" id="{BCEBBBE8-7D35-442F-A5F5-6DCF06291747}"/>
              </a:ext>
            </a:extLst>
          </p:cNvPr>
          <p:cNvSpPr txBox="1">
            <a:spLocks noGrp="1"/>
          </p:cNvSpPr>
          <p:nvPr>
            <p:ph type="sldNum" sz="quarter" idx="8"/>
          </p:nvPr>
        </p:nvSpPr>
        <p:spPr/>
        <p:txBody>
          <a:bodyPr/>
          <a:lstStyle>
            <a:lvl1pPr>
              <a:defRPr/>
            </a:lvl1pPr>
          </a:lstStyle>
          <a:p>
            <a:pPr lvl="0"/>
            <a:fld id="{FBAB4F19-0024-4E78-BCB5-67E07ADBDE75}" type="slidenum">
              <a:t>‹#›</a:t>
            </a:fld>
            <a:endParaRPr lang="en-GB" dirty="0"/>
          </a:p>
        </p:txBody>
      </p:sp>
    </p:spTree>
    <p:extLst>
      <p:ext uri="{BB962C8B-B14F-4D97-AF65-F5344CB8AC3E}">
        <p14:creationId xmlns:p14="http://schemas.microsoft.com/office/powerpoint/2010/main" val="271912263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p:cSld name="1_Title and Content">
    <p:spTree>
      <p:nvGrpSpPr>
        <p:cNvPr id="1" name=""/>
        <p:cNvGrpSpPr/>
        <p:nvPr/>
      </p:nvGrpSpPr>
      <p:grpSpPr>
        <a:xfrm>
          <a:off x="0" y="0"/>
          <a:ext cx="0" cy="0"/>
          <a:chOff x="0" y="0"/>
          <a:chExt cx="0" cy="0"/>
        </a:xfrm>
      </p:grpSpPr>
      <p:sp>
        <p:nvSpPr>
          <p:cNvPr id="2" name="Content Placeholder 17">
            <a:extLst>
              <a:ext uri="{FF2B5EF4-FFF2-40B4-BE49-F238E27FC236}">
                <a16:creationId xmlns:a16="http://schemas.microsoft.com/office/drawing/2014/main" id="{E8F1DBE1-D4BE-45D2-B361-D63578F9AE49}"/>
              </a:ext>
            </a:extLst>
          </p:cNvPr>
          <p:cNvSpPr txBox="1">
            <a:spLocks noGrp="1"/>
          </p:cNvSpPr>
          <p:nvPr>
            <p:ph idx="4294967295"/>
          </p:nvPr>
        </p:nvSpPr>
        <p:spPr>
          <a:xfrm>
            <a:off x="467545" y="1268412"/>
            <a:ext cx="8208141" cy="5256931"/>
          </a:xfrm>
        </p:spPr>
        <p:txBody>
          <a:bodyPr/>
          <a:lstStyle>
            <a:lvl1pPr marL="160735" indent="-160735">
              <a:defRPr sz="1013"/>
            </a:lvl1pPr>
          </a:lstStyle>
          <a:p>
            <a:pPr lvl="0"/>
            <a:r>
              <a:rPr lang="en-US"/>
              <a:t>Always use at least size 18 font</a:t>
            </a:r>
          </a:p>
        </p:txBody>
      </p:sp>
      <p:sp>
        <p:nvSpPr>
          <p:cNvPr id="3" name="Title 20">
            <a:extLst>
              <a:ext uri="{FF2B5EF4-FFF2-40B4-BE49-F238E27FC236}">
                <a16:creationId xmlns:a16="http://schemas.microsoft.com/office/drawing/2014/main" id="{7A8DFF90-DE46-408D-A878-0A4383DAB035}"/>
              </a:ext>
            </a:extLst>
          </p:cNvPr>
          <p:cNvSpPr txBox="1">
            <a:spLocks noGrp="1"/>
          </p:cNvSpPr>
          <p:nvPr>
            <p:ph type="title"/>
          </p:nvPr>
        </p:nvSpPr>
        <p:spPr>
          <a:xfrm>
            <a:off x="467545" y="404670"/>
            <a:ext cx="8208141" cy="648071"/>
          </a:xfrm>
        </p:spPr>
        <p:txBody>
          <a:bodyPr/>
          <a:lstStyle>
            <a:lvl1pPr>
              <a:defRPr sz="1800" b="1"/>
            </a:lvl1pPr>
          </a:lstStyle>
          <a:p>
            <a:pPr lvl="0"/>
            <a:r>
              <a:rPr lang="en-US"/>
              <a:t>Click to edit Master title style</a:t>
            </a:r>
            <a:endParaRPr lang="en-GB"/>
          </a:p>
        </p:txBody>
      </p:sp>
    </p:spTree>
    <p:extLst>
      <p:ext uri="{BB962C8B-B14F-4D97-AF65-F5344CB8AC3E}">
        <p14:creationId xmlns:p14="http://schemas.microsoft.com/office/powerpoint/2010/main" val="1764960886"/>
      </p:ext>
    </p:extLst>
  </p:cSld>
  <p:clrMapOvr>
    <a:masterClrMapping/>
  </p:clrMapOvr>
  <p:hf sldNum="0" hdr="0" ftr="0" dt="0"/>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Title, content and bullets">
    <p:bg>
      <p:bgPr>
        <a:solidFill>
          <a:srgbClr val="FFFFFF"/>
        </a:solidFill>
        <a:effectLst/>
      </p:bgPr>
    </p:bg>
    <p:spTree>
      <p:nvGrpSpPr>
        <p:cNvPr id="1" name=""/>
        <p:cNvGrpSpPr/>
        <p:nvPr/>
      </p:nvGrpSpPr>
      <p:grpSpPr>
        <a:xfrm>
          <a:off x="0" y="0"/>
          <a:ext cx="0" cy="0"/>
          <a:chOff x="0" y="0"/>
          <a:chExt cx="0" cy="0"/>
        </a:xfrm>
      </p:grpSpPr>
      <p:sp>
        <p:nvSpPr>
          <p:cNvPr id="2" name="Content Placeholder 17">
            <a:extLst>
              <a:ext uri="{FF2B5EF4-FFF2-40B4-BE49-F238E27FC236}">
                <a16:creationId xmlns:a16="http://schemas.microsoft.com/office/drawing/2014/main" id="{49A9A5D5-44C9-4F2C-818B-915CF12F0E7B}"/>
              </a:ext>
            </a:extLst>
          </p:cNvPr>
          <p:cNvSpPr txBox="1">
            <a:spLocks noGrp="1"/>
          </p:cNvSpPr>
          <p:nvPr>
            <p:ph idx="4294967295"/>
          </p:nvPr>
        </p:nvSpPr>
        <p:spPr>
          <a:xfrm>
            <a:off x="467545" y="1268190"/>
            <a:ext cx="8207373" cy="1224628"/>
          </a:xfrm>
        </p:spPr>
        <p:txBody>
          <a:bodyPr/>
          <a:lstStyle>
            <a:lvl1pPr marL="0" indent="0">
              <a:buNone/>
              <a:defRPr sz="1013"/>
            </a:lvl1pPr>
          </a:lstStyle>
          <a:p>
            <a:pPr lvl="0"/>
            <a:r>
              <a:rPr lang="en-US"/>
              <a:t>Always use at least size 18 font </a:t>
            </a:r>
          </a:p>
        </p:txBody>
      </p:sp>
      <p:sp>
        <p:nvSpPr>
          <p:cNvPr id="3" name="Title 20">
            <a:extLst>
              <a:ext uri="{FF2B5EF4-FFF2-40B4-BE49-F238E27FC236}">
                <a16:creationId xmlns:a16="http://schemas.microsoft.com/office/drawing/2014/main" id="{15730E2F-C1C1-4CAF-826E-3B5E53116519}"/>
              </a:ext>
            </a:extLst>
          </p:cNvPr>
          <p:cNvSpPr txBox="1">
            <a:spLocks noGrp="1"/>
          </p:cNvSpPr>
          <p:nvPr>
            <p:ph type="title"/>
          </p:nvPr>
        </p:nvSpPr>
        <p:spPr>
          <a:xfrm>
            <a:off x="468312" y="404670"/>
            <a:ext cx="8222680" cy="648071"/>
          </a:xfrm>
        </p:spPr>
        <p:txBody>
          <a:bodyPr/>
          <a:lstStyle>
            <a:lvl1pPr>
              <a:defRPr sz="1800" b="1"/>
            </a:lvl1pPr>
          </a:lstStyle>
          <a:p>
            <a:pPr lvl="0"/>
            <a:r>
              <a:rPr lang="en-US"/>
              <a:t>Click to edit Master title style</a:t>
            </a:r>
            <a:endParaRPr lang="en-GB"/>
          </a:p>
        </p:txBody>
      </p:sp>
      <p:sp>
        <p:nvSpPr>
          <p:cNvPr id="4" name="Content Placeholder 2">
            <a:extLst>
              <a:ext uri="{FF2B5EF4-FFF2-40B4-BE49-F238E27FC236}">
                <a16:creationId xmlns:a16="http://schemas.microsoft.com/office/drawing/2014/main" id="{75C3E622-73DD-46A6-BB92-6F46408707B8}"/>
              </a:ext>
            </a:extLst>
          </p:cNvPr>
          <p:cNvSpPr txBox="1">
            <a:spLocks noGrp="1"/>
          </p:cNvSpPr>
          <p:nvPr>
            <p:ph idx="4294967295"/>
          </p:nvPr>
        </p:nvSpPr>
        <p:spPr>
          <a:xfrm>
            <a:off x="467544" y="2708269"/>
            <a:ext cx="8223448" cy="3815754"/>
          </a:xfrm>
        </p:spPr>
        <p:txBody>
          <a:bodyPr/>
          <a:lstStyle>
            <a:lvl1pPr>
              <a:defRPr sz="1013" b="1"/>
            </a:lvl1pPr>
          </a:lstStyle>
          <a:p>
            <a:pPr lvl="0"/>
            <a:r>
              <a:rPr lang="en-US"/>
              <a:t>Always use at least size 18 font </a:t>
            </a:r>
          </a:p>
        </p:txBody>
      </p:sp>
    </p:spTree>
    <p:extLst>
      <p:ext uri="{BB962C8B-B14F-4D97-AF65-F5344CB8AC3E}">
        <p14:creationId xmlns:p14="http://schemas.microsoft.com/office/powerpoint/2010/main" val="3983029590"/>
      </p:ext>
    </p:extLst>
  </p:cSld>
  <p:clrMapOvr>
    <a:masterClrMapping/>
  </p:clrMapOvr>
  <p:hf sldNum="0" hdr="0" ftr="0" dt="0"/>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2_Title and Content">
    <p:spTree>
      <p:nvGrpSpPr>
        <p:cNvPr id="1" name=""/>
        <p:cNvGrpSpPr/>
        <p:nvPr/>
      </p:nvGrpSpPr>
      <p:grpSpPr>
        <a:xfrm>
          <a:off x="0" y="0"/>
          <a:ext cx="0" cy="0"/>
          <a:chOff x="0" y="0"/>
          <a:chExt cx="0" cy="0"/>
        </a:xfrm>
      </p:grpSpPr>
      <p:sp>
        <p:nvSpPr>
          <p:cNvPr id="2" name="Content Placeholder 17">
            <a:extLst>
              <a:ext uri="{FF2B5EF4-FFF2-40B4-BE49-F238E27FC236}">
                <a16:creationId xmlns:a16="http://schemas.microsoft.com/office/drawing/2014/main" id="{A5A45D8F-556A-4CEF-9DA9-B451BC80A5F4}"/>
              </a:ext>
            </a:extLst>
          </p:cNvPr>
          <p:cNvSpPr txBox="1">
            <a:spLocks noGrp="1"/>
          </p:cNvSpPr>
          <p:nvPr>
            <p:ph idx="4294967295"/>
          </p:nvPr>
        </p:nvSpPr>
        <p:spPr>
          <a:xfrm>
            <a:off x="467545" y="1268412"/>
            <a:ext cx="8208141" cy="5256931"/>
          </a:xfrm>
        </p:spPr>
        <p:txBody>
          <a:bodyPr/>
          <a:lstStyle>
            <a:lvl1pPr marL="160735" indent="-160735">
              <a:defRPr sz="1013"/>
            </a:lvl1pPr>
          </a:lstStyle>
          <a:p>
            <a:pPr lvl="0"/>
            <a:r>
              <a:rPr lang="en-US"/>
              <a:t>Always use at least size 18 font</a:t>
            </a:r>
          </a:p>
        </p:txBody>
      </p:sp>
      <p:sp>
        <p:nvSpPr>
          <p:cNvPr id="3" name="Title 20">
            <a:extLst>
              <a:ext uri="{FF2B5EF4-FFF2-40B4-BE49-F238E27FC236}">
                <a16:creationId xmlns:a16="http://schemas.microsoft.com/office/drawing/2014/main" id="{47C3480D-47FF-4024-B3F8-0CFF5C402581}"/>
              </a:ext>
            </a:extLst>
          </p:cNvPr>
          <p:cNvSpPr txBox="1">
            <a:spLocks noGrp="1"/>
          </p:cNvSpPr>
          <p:nvPr>
            <p:ph type="title"/>
          </p:nvPr>
        </p:nvSpPr>
        <p:spPr>
          <a:xfrm>
            <a:off x="467545" y="404670"/>
            <a:ext cx="8208141" cy="648071"/>
          </a:xfrm>
        </p:spPr>
        <p:txBody>
          <a:bodyPr/>
          <a:lstStyle>
            <a:lvl1pPr>
              <a:defRPr sz="1800" b="1"/>
            </a:lvl1pPr>
          </a:lstStyle>
          <a:p>
            <a:pPr lvl="0"/>
            <a:r>
              <a:rPr lang="en-US"/>
              <a:t>Click to edit Master title style</a:t>
            </a:r>
            <a:endParaRPr lang="en-GB"/>
          </a:p>
        </p:txBody>
      </p:sp>
    </p:spTree>
    <p:extLst>
      <p:ext uri="{BB962C8B-B14F-4D97-AF65-F5344CB8AC3E}">
        <p14:creationId xmlns:p14="http://schemas.microsoft.com/office/powerpoint/2010/main" val="15748144"/>
      </p:ext>
    </p:extLst>
  </p:cSld>
  <p:clrMapOvr>
    <a:masterClrMapping/>
  </p:clrMapOvr>
  <p:hf sldNum="0"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and two content">
    <p:bg>
      <p:bgRef idx="1001">
        <a:schemeClr val="bg1"/>
      </p:bgRef>
    </p:bg>
    <p:spTree>
      <p:nvGrpSpPr>
        <p:cNvPr id="1" name=""/>
        <p:cNvGrpSpPr/>
        <p:nvPr/>
      </p:nvGrpSpPr>
      <p:grpSpPr>
        <a:xfrm>
          <a:off x="0" y="0"/>
          <a:ext cx="0" cy="0"/>
          <a:chOff x="0" y="0"/>
          <a:chExt cx="0" cy="0"/>
        </a:xfrm>
      </p:grpSpPr>
      <p:sp>
        <p:nvSpPr>
          <p:cNvPr id="18" name="Content Placeholder 17"/>
          <p:cNvSpPr>
            <a:spLocks noGrp="1"/>
          </p:cNvSpPr>
          <p:nvPr>
            <p:ph sz="quarter" idx="10" hasCustomPrompt="1"/>
          </p:nvPr>
        </p:nvSpPr>
        <p:spPr>
          <a:xfrm>
            <a:off x="467544" y="1268413"/>
            <a:ext cx="3958208" cy="5256931"/>
          </a:xfrm>
          <a:prstGeom prst="rect">
            <a:avLst/>
          </a:prstGeom>
        </p:spPr>
        <p:txBody>
          <a:bodyPr/>
          <a:lstStyle>
            <a:lvl1pPr marL="285750" indent="-285750">
              <a:buFont typeface="Arial" panose="020B0604020202020204" pitchFamily="34" charset="0"/>
              <a:buChar char="•"/>
              <a:defRPr sz="1800"/>
            </a:lvl1pPr>
          </a:lstStyle>
          <a:p>
            <a:pPr lvl="0"/>
            <a:r>
              <a:rPr lang="en-US" dirty="0"/>
              <a:t>Always use at least size 18 font </a:t>
            </a:r>
          </a:p>
        </p:txBody>
      </p:sp>
      <p:sp>
        <p:nvSpPr>
          <p:cNvPr id="21" name="Title 20"/>
          <p:cNvSpPr>
            <a:spLocks noGrp="1"/>
          </p:cNvSpPr>
          <p:nvPr>
            <p:ph type="title"/>
          </p:nvPr>
        </p:nvSpPr>
        <p:spPr>
          <a:xfrm>
            <a:off x="467544" y="404664"/>
            <a:ext cx="8206680" cy="648072"/>
          </a:xfrm>
          <a:prstGeom prst="rect">
            <a:avLst/>
          </a:prstGeom>
        </p:spPr>
        <p:txBody>
          <a:bodyPr/>
          <a:lstStyle>
            <a:lvl1pPr>
              <a:defRPr sz="3200" b="1">
                <a:solidFill>
                  <a:schemeClr val="tx1"/>
                </a:solidFill>
              </a:defRPr>
            </a:lvl1pPr>
          </a:lstStyle>
          <a:p>
            <a:r>
              <a:rPr lang="en-US"/>
              <a:t>Click to edit Master title style</a:t>
            </a:r>
            <a:endParaRPr lang="en-GB" dirty="0"/>
          </a:p>
        </p:txBody>
      </p:sp>
      <p:sp>
        <p:nvSpPr>
          <p:cNvPr id="9" name="Content Placeholder 17"/>
          <p:cNvSpPr>
            <a:spLocks noGrp="1"/>
          </p:cNvSpPr>
          <p:nvPr>
            <p:ph sz="quarter" idx="13" hasCustomPrompt="1"/>
          </p:nvPr>
        </p:nvSpPr>
        <p:spPr>
          <a:xfrm>
            <a:off x="4716016" y="1268413"/>
            <a:ext cx="3958208" cy="5256931"/>
          </a:xfrm>
          <a:prstGeom prst="rect">
            <a:avLst/>
          </a:prstGeom>
        </p:spPr>
        <p:txBody>
          <a:bodyPr/>
          <a:lstStyle>
            <a:lvl1pPr marL="285750" indent="-285750">
              <a:buFont typeface="Arial" panose="020B0604020202020204" pitchFamily="34" charset="0"/>
              <a:buChar char="•"/>
              <a:defRPr sz="1800"/>
            </a:lvl1pPr>
          </a:lstStyle>
          <a:p>
            <a:pPr lvl="0"/>
            <a:r>
              <a:rPr lang="en-US" dirty="0"/>
              <a:t>Always use at least size 18 font </a:t>
            </a:r>
          </a:p>
        </p:txBody>
      </p:sp>
    </p:spTree>
    <p:extLst>
      <p:ext uri="{BB962C8B-B14F-4D97-AF65-F5344CB8AC3E}">
        <p14:creationId xmlns:p14="http://schemas.microsoft.com/office/powerpoint/2010/main" val="2818496912"/>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1" orient="horz" pos="2160" userDrawn="1">
          <p15:clr>
            <a:srgbClr val="FBAE40"/>
          </p15:clr>
        </p15:guide>
        <p15:guide id="2" pos="2880" userDrawn="1">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18" name="Content Placeholder 17"/>
          <p:cNvSpPr>
            <a:spLocks noGrp="1"/>
          </p:cNvSpPr>
          <p:nvPr>
            <p:ph sz="quarter" idx="10" hasCustomPrompt="1"/>
          </p:nvPr>
        </p:nvSpPr>
        <p:spPr>
          <a:xfrm>
            <a:off x="467544" y="1268413"/>
            <a:ext cx="8208144" cy="5256931"/>
          </a:xfrm>
          <a:prstGeom prst="rect">
            <a:avLst/>
          </a:prstGeom>
        </p:spPr>
        <p:txBody>
          <a:bodyPr/>
          <a:lstStyle>
            <a:lvl1pPr marL="285750" indent="-285750">
              <a:buFont typeface="Arial" panose="020B0604020202020204" pitchFamily="34" charset="0"/>
              <a:buChar char="•"/>
              <a:defRPr sz="1800"/>
            </a:lvl1pPr>
          </a:lstStyle>
          <a:p>
            <a:pPr lvl="0"/>
            <a:r>
              <a:rPr lang="en-US" dirty="0"/>
              <a:t>Always use at least size 18 font</a:t>
            </a:r>
          </a:p>
        </p:txBody>
      </p:sp>
      <p:sp>
        <p:nvSpPr>
          <p:cNvPr id="21" name="Title 20"/>
          <p:cNvSpPr>
            <a:spLocks noGrp="1"/>
          </p:cNvSpPr>
          <p:nvPr>
            <p:ph type="title"/>
          </p:nvPr>
        </p:nvSpPr>
        <p:spPr>
          <a:xfrm>
            <a:off x="467544" y="404664"/>
            <a:ext cx="8208144" cy="648072"/>
          </a:xfrm>
          <a:prstGeom prst="rect">
            <a:avLst/>
          </a:prstGeom>
        </p:spPr>
        <p:txBody>
          <a:bodyPr/>
          <a:lstStyle>
            <a:lvl1pPr>
              <a:defRPr sz="3200" b="1">
                <a:solidFill>
                  <a:schemeClr val="tx1"/>
                </a:solidFill>
              </a:defRPr>
            </a:lvl1pPr>
          </a:lstStyle>
          <a:p>
            <a:r>
              <a:rPr lang="en-US"/>
              <a:t>Click to edit Master title style</a:t>
            </a:r>
            <a:endParaRPr lang="en-GB" dirty="0"/>
          </a:p>
        </p:txBody>
      </p:sp>
    </p:spTree>
    <p:extLst>
      <p:ext uri="{BB962C8B-B14F-4D97-AF65-F5344CB8AC3E}">
        <p14:creationId xmlns:p14="http://schemas.microsoft.com/office/powerpoint/2010/main" val="333930728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pyright Slide">
    <p:spTree>
      <p:nvGrpSpPr>
        <p:cNvPr id="1" name=""/>
        <p:cNvGrpSpPr/>
        <p:nvPr/>
      </p:nvGrpSpPr>
      <p:grpSpPr>
        <a:xfrm>
          <a:off x="0" y="0"/>
          <a:ext cx="0" cy="0"/>
          <a:chOff x="0" y="0"/>
          <a:chExt cx="0" cy="0"/>
        </a:xfrm>
      </p:grpSpPr>
      <p:sp>
        <p:nvSpPr>
          <p:cNvPr id="18" name="Content Placeholder 17"/>
          <p:cNvSpPr>
            <a:spLocks noGrp="1"/>
          </p:cNvSpPr>
          <p:nvPr>
            <p:ph sz="quarter" idx="10" hasCustomPrompt="1"/>
          </p:nvPr>
        </p:nvSpPr>
        <p:spPr>
          <a:xfrm>
            <a:off x="467544" y="1268413"/>
            <a:ext cx="8208144" cy="5256931"/>
          </a:xfrm>
          <a:prstGeom prst="rect">
            <a:avLst/>
          </a:prstGeom>
        </p:spPr>
        <p:txBody>
          <a:bodyPr/>
          <a:lstStyle>
            <a:lvl1pPr marL="285750" indent="-285750">
              <a:buFont typeface="Arial" panose="020B0604020202020204" pitchFamily="34" charset="0"/>
              <a:buChar char="•"/>
              <a:defRPr sz="1800"/>
            </a:lvl1pPr>
          </a:lstStyle>
          <a:p>
            <a:pPr lvl="0"/>
            <a:r>
              <a:rPr lang="en-US" dirty="0"/>
              <a:t>Always use at least size 18 font</a:t>
            </a:r>
          </a:p>
        </p:txBody>
      </p:sp>
      <p:sp>
        <p:nvSpPr>
          <p:cNvPr id="21" name="Title 20"/>
          <p:cNvSpPr>
            <a:spLocks noGrp="1"/>
          </p:cNvSpPr>
          <p:nvPr>
            <p:ph type="title"/>
          </p:nvPr>
        </p:nvSpPr>
        <p:spPr>
          <a:xfrm>
            <a:off x="467544" y="404664"/>
            <a:ext cx="8208144" cy="648072"/>
          </a:xfrm>
          <a:prstGeom prst="rect">
            <a:avLst/>
          </a:prstGeom>
        </p:spPr>
        <p:txBody>
          <a:bodyPr/>
          <a:lstStyle>
            <a:lvl1pPr>
              <a:defRPr sz="3200" b="1">
                <a:solidFill>
                  <a:schemeClr val="tx1"/>
                </a:solidFill>
              </a:defRPr>
            </a:lvl1pPr>
          </a:lstStyle>
          <a:p>
            <a:r>
              <a:rPr lang="en-US"/>
              <a:t>Click to edit Master title style</a:t>
            </a:r>
            <a:endParaRPr lang="en-GB" dirty="0"/>
          </a:p>
        </p:txBody>
      </p:sp>
      <p:sp>
        <p:nvSpPr>
          <p:cNvPr id="4" name="TextBox 3"/>
          <p:cNvSpPr txBox="1"/>
          <p:nvPr userDrawn="1"/>
        </p:nvSpPr>
        <p:spPr>
          <a:xfrm>
            <a:off x="7524328" y="6597352"/>
            <a:ext cx="1296144" cy="216024"/>
          </a:xfrm>
          <a:prstGeom prst="rect">
            <a:avLst/>
          </a:prstGeom>
          <a:noFill/>
        </p:spPr>
        <p:txBody>
          <a:bodyPr wrap="square" rtlCol="0">
            <a:spAutoFit/>
          </a:bodyPr>
          <a:lstStyle/>
          <a:p>
            <a:r>
              <a:rPr lang="en-US" sz="800" dirty="0">
                <a:latin typeface="+mn-lt"/>
              </a:rPr>
              <a:t>© Essex County Council</a:t>
            </a:r>
          </a:p>
        </p:txBody>
      </p:sp>
    </p:spTree>
    <p:extLst>
      <p:ext uri="{BB962C8B-B14F-4D97-AF65-F5344CB8AC3E}">
        <p14:creationId xmlns:p14="http://schemas.microsoft.com/office/powerpoint/2010/main" val="39510087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Slide, Black Logo">
    <p:bg>
      <p:bgPr>
        <a:solidFill>
          <a:schemeClr val="tx1"/>
        </a:solidFill>
        <a:effectLst/>
      </p:bgPr>
    </p:bg>
    <p:spTree>
      <p:nvGrpSpPr>
        <p:cNvPr id="1" name=""/>
        <p:cNvGrpSpPr/>
        <p:nvPr/>
      </p:nvGrpSpPr>
      <p:grpSpPr>
        <a:xfrm>
          <a:off x="0" y="0"/>
          <a:ext cx="0" cy="0"/>
          <a:chOff x="0" y="0"/>
          <a:chExt cx="0" cy="0"/>
        </a:xfrm>
      </p:grpSpPr>
      <p:sp>
        <p:nvSpPr>
          <p:cNvPr id="7171" name="Rectangle 3"/>
          <p:cNvSpPr>
            <a:spLocks noGrp="1" noChangeArrowheads="1"/>
          </p:cNvSpPr>
          <p:nvPr>
            <p:ph type="ctrTitle" hasCustomPrompt="1"/>
          </p:nvPr>
        </p:nvSpPr>
        <p:spPr>
          <a:xfrm>
            <a:off x="467544" y="1752600"/>
            <a:ext cx="8208144" cy="1388368"/>
          </a:xfrm>
          <a:prstGeom prst="rect">
            <a:avLst/>
          </a:prstGeom>
        </p:spPr>
        <p:txBody>
          <a:bodyPr/>
          <a:lstStyle>
            <a:lvl1pPr>
              <a:defRPr sz="4400" b="1" baseline="0">
                <a:solidFill>
                  <a:schemeClr val="bg1"/>
                </a:solidFill>
                <a:latin typeface="Arial Bold" panose="020B0704020202020204" pitchFamily="34" charset="0"/>
                <a:cs typeface="Arial Bold" panose="020B0704020202020204" pitchFamily="34" charset="0"/>
              </a:defRPr>
            </a:lvl1pPr>
          </a:lstStyle>
          <a:p>
            <a:pPr lvl="0"/>
            <a:r>
              <a:rPr lang="en-US" noProof="0" dirty="0"/>
              <a:t>Click to add title</a:t>
            </a:r>
          </a:p>
        </p:txBody>
      </p:sp>
      <p:sp>
        <p:nvSpPr>
          <p:cNvPr id="7172" name="Rectangle 4"/>
          <p:cNvSpPr>
            <a:spLocks noGrp="1" noChangeArrowheads="1"/>
          </p:cNvSpPr>
          <p:nvPr>
            <p:ph type="subTitle" idx="1" hasCustomPrompt="1"/>
          </p:nvPr>
        </p:nvSpPr>
        <p:spPr>
          <a:xfrm>
            <a:off x="467544" y="1303784"/>
            <a:ext cx="8208144" cy="448816"/>
          </a:xfrm>
          <a:prstGeom prst="rect">
            <a:avLst/>
          </a:prstGeom>
        </p:spPr>
        <p:txBody>
          <a:bodyPr/>
          <a:lstStyle>
            <a:lvl1pPr marL="0" indent="0">
              <a:buFontTx/>
              <a:buNone/>
              <a:defRPr sz="2000" b="0">
                <a:solidFill>
                  <a:schemeClr val="bg1"/>
                </a:solidFill>
                <a:latin typeface="+mn-lt"/>
                <a:cs typeface="Arial Bold" panose="020B0704020202020204" pitchFamily="34" charset="0"/>
              </a:defRPr>
            </a:lvl1pPr>
          </a:lstStyle>
          <a:p>
            <a:pPr lvl="0"/>
            <a:r>
              <a:rPr lang="en-US" noProof="0" dirty="0"/>
              <a:t>Click to add Service / Team</a:t>
            </a:r>
          </a:p>
        </p:txBody>
      </p:sp>
      <p:sp>
        <p:nvSpPr>
          <p:cNvPr id="7" name="Text Placeholder 6"/>
          <p:cNvSpPr>
            <a:spLocks noGrp="1"/>
          </p:cNvSpPr>
          <p:nvPr>
            <p:ph type="body" sz="quarter" idx="11" hasCustomPrompt="1"/>
          </p:nvPr>
        </p:nvSpPr>
        <p:spPr>
          <a:xfrm>
            <a:off x="467544" y="3593070"/>
            <a:ext cx="8208144" cy="1708138"/>
          </a:xfrm>
          <a:prstGeom prst="rect">
            <a:avLst/>
          </a:prstGeom>
        </p:spPr>
        <p:txBody>
          <a:bodyPr/>
          <a:lstStyle>
            <a:lvl1pPr marL="0" indent="0">
              <a:buNone/>
              <a:defRPr sz="1800" baseline="0">
                <a:solidFill>
                  <a:schemeClr val="bg1"/>
                </a:solidFill>
              </a:defRPr>
            </a:lvl1pPr>
          </a:lstStyle>
          <a:p>
            <a:pPr lvl="0"/>
            <a:r>
              <a:rPr lang="en-GB" dirty="0"/>
              <a:t>You can change a slides background colour, </a:t>
            </a:r>
            <a:br>
              <a:rPr lang="en-GB" dirty="0"/>
            </a:br>
            <a:r>
              <a:rPr lang="en-GB" dirty="0"/>
              <a:t>but always remember to consider accessibility!</a:t>
            </a:r>
          </a:p>
        </p:txBody>
      </p:sp>
      <p:pic>
        <p:nvPicPr>
          <p:cNvPr id="8" name="Picture 7"/>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524328" y="5949280"/>
            <a:ext cx="1169368" cy="568882"/>
          </a:xfrm>
          <a:prstGeom prst="rect">
            <a:avLst/>
          </a:prstGeom>
        </p:spPr>
      </p:pic>
    </p:spTree>
    <p:extLst>
      <p:ext uri="{BB962C8B-B14F-4D97-AF65-F5344CB8AC3E}">
        <p14:creationId xmlns:p14="http://schemas.microsoft.com/office/powerpoint/2010/main" val="3836013202"/>
      </p:ext>
    </p:extLst>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le Slide, Red Logo">
    <p:bg>
      <p:bgRef idx="1001">
        <a:schemeClr val="bg1"/>
      </p:bgRef>
    </p:bg>
    <p:spTree>
      <p:nvGrpSpPr>
        <p:cNvPr id="1" name=""/>
        <p:cNvGrpSpPr/>
        <p:nvPr/>
      </p:nvGrpSpPr>
      <p:grpSpPr>
        <a:xfrm>
          <a:off x="0" y="0"/>
          <a:ext cx="0" cy="0"/>
          <a:chOff x="0" y="0"/>
          <a:chExt cx="0" cy="0"/>
        </a:xfrm>
      </p:grpSpPr>
      <p:sp>
        <p:nvSpPr>
          <p:cNvPr id="7171" name="Rectangle 3"/>
          <p:cNvSpPr>
            <a:spLocks noGrp="1" noChangeArrowheads="1"/>
          </p:cNvSpPr>
          <p:nvPr>
            <p:ph type="ctrTitle" hasCustomPrompt="1"/>
          </p:nvPr>
        </p:nvSpPr>
        <p:spPr>
          <a:xfrm>
            <a:off x="467544" y="1752600"/>
            <a:ext cx="8208144" cy="1388368"/>
          </a:xfrm>
          <a:prstGeom prst="rect">
            <a:avLst/>
          </a:prstGeom>
        </p:spPr>
        <p:txBody>
          <a:bodyPr/>
          <a:lstStyle>
            <a:lvl1pPr>
              <a:defRPr sz="4400" b="1" baseline="0">
                <a:solidFill>
                  <a:schemeClr val="tx1"/>
                </a:solidFill>
                <a:latin typeface="Arial Bold" panose="020B0704020202020204" pitchFamily="34" charset="0"/>
                <a:cs typeface="Arial Bold" panose="020B0704020202020204" pitchFamily="34" charset="0"/>
              </a:defRPr>
            </a:lvl1pPr>
          </a:lstStyle>
          <a:p>
            <a:pPr lvl="0"/>
            <a:r>
              <a:rPr lang="en-US" noProof="0" dirty="0"/>
              <a:t>Click to add title</a:t>
            </a:r>
          </a:p>
        </p:txBody>
      </p:sp>
      <p:sp>
        <p:nvSpPr>
          <p:cNvPr id="7172" name="Rectangle 4"/>
          <p:cNvSpPr>
            <a:spLocks noGrp="1" noChangeArrowheads="1"/>
          </p:cNvSpPr>
          <p:nvPr>
            <p:ph type="subTitle" idx="1" hasCustomPrompt="1"/>
          </p:nvPr>
        </p:nvSpPr>
        <p:spPr>
          <a:xfrm>
            <a:off x="467544" y="1303784"/>
            <a:ext cx="8208144" cy="448816"/>
          </a:xfrm>
          <a:prstGeom prst="rect">
            <a:avLst/>
          </a:prstGeom>
        </p:spPr>
        <p:txBody>
          <a:bodyPr/>
          <a:lstStyle>
            <a:lvl1pPr marL="0" indent="0">
              <a:buFontTx/>
              <a:buNone/>
              <a:defRPr sz="2000" b="0">
                <a:solidFill>
                  <a:schemeClr val="tx1"/>
                </a:solidFill>
                <a:latin typeface="+mn-lt"/>
                <a:cs typeface="Arial Bold" panose="020B0704020202020204" pitchFamily="34" charset="0"/>
              </a:defRPr>
            </a:lvl1pPr>
          </a:lstStyle>
          <a:p>
            <a:pPr lvl="0"/>
            <a:r>
              <a:rPr lang="en-US" noProof="0" dirty="0"/>
              <a:t>Click to add Service / Team</a:t>
            </a:r>
          </a:p>
        </p:txBody>
      </p:sp>
      <p:sp>
        <p:nvSpPr>
          <p:cNvPr id="7" name="Text Placeholder 6"/>
          <p:cNvSpPr>
            <a:spLocks noGrp="1"/>
          </p:cNvSpPr>
          <p:nvPr>
            <p:ph type="body" sz="quarter" idx="11" hasCustomPrompt="1"/>
          </p:nvPr>
        </p:nvSpPr>
        <p:spPr>
          <a:xfrm>
            <a:off x="467544" y="3593070"/>
            <a:ext cx="8208144" cy="1708138"/>
          </a:xfrm>
          <a:prstGeom prst="rect">
            <a:avLst/>
          </a:prstGeom>
        </p:spPr>
        <p:txBody>
          <a:bodyPr/>
          <a:lstStyle>
            <a:lvl1pPr marL="0" indent="0">
              <a:buNone/>
              <a:defRPr sz="1800" baseline="0">
                <a:solidFill>
                  <a:schemeClr val="tx1"/>
                </a:solidFill>
              </a:defRPr>
            </a:lvl1pPr>
          </a:lstStyle>
          <a:p>
            <a:pPr lvl="0"/>
            <a:r>
              <a:rPr lang="en-GB" dirty="0"/>
              <a:t>You can change a slides background colour, </a:t>
            </a:r>
            <a:br>
              <a:rPr lang="en-GB" dirty="0"/>
            </a:br>
            <a:r>
              <a:rPr lang="en-GB" dirty="0"/>
              <a:t>but always remember to consider accessibility!</a:t>
            </a:r>
          </a:p>
        </p:txBody>
      </p:sp>
      <p:pic>
        <p:nvPicPr>
          <p:cNvPr id="9" name="Picture 8"/>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524328" y="5947334"/>
            <a:ext cx="1169368" cy="568881"/>
          </a:xfrm>
          <a:prstGeom prst="rect">
            <a:avLst/>
          </a:prstGeom>
        </p:spPr>
      </p:pic>
    </p:spTree>
    <p:extLst>
      <p:ext uri="{BB962C8B-B14F-4D97-AF65-F5344CB8AC3E}">
        <p14:creationId xmlns:p14="http://schemas.microsoft.com/office/powerpoint/2010/main" val="3360937091"/>
      </p:ext>
    </p:extLst>
  </p:cSld>
  <p:clrMapOvr>
    <a:overrideClrMapping bg1="lt1" tx1="dk1" bg2="lt2" tx2="dk2" accent1="accent1" accent2="accent2" accent3="accent3" accent4="accent4" accent5="accent5" accent6="accent6" hlink="hlink" folHlink="folHlink"/>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31022534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objTx">
  <p:cSld name="Content with Caption">
    <p:spTree>
      <p:nvGrpSpPr>
        <p:cNvPr id="1" name=""/>
        <p:cNvGrpSpPr/>
        <p:nvPr/>
      </p:nvGrpSpPr>
      <p:grpSpPr>
        <a:xfrm>
          <a:off x="0" y="0"/>
          <a:ext cx="0" cy="0"/>
          <a:chOff x="0" y="0"/>
          <a:chExt cx="0" cy="0"/>
        </a:xfrm>
      </p:grpSpPr>
      <p:sp>
        <p:nvSpPr>
          <p:cNvPr id="8" name="Rectangle 7"/>
          <p:cNvSpPr/>
          <p:nvPr/>
        </p:nvSpPr>
        <p:spPr>
          <a:xfrm>
            <a:off x="13" y="0"/>
            <a:ext cx="3038093"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3030053" y="0"/>
            <a:ext cx="48006"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342900" y="594359"/>
            <a:ext cx="2400300" cy="2286000"/>
          </a:xfrm>
        </p:spPr>
        <p:txBody>
          <a:bodyPr anchor="b">
            <a:normAutofit/>
          </a:bodyPr>
          <a:lstStyle>
            <a:lvl1pPr>
              <a:defRPr sz="2700" b="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3600450" y="731520"/>
            <a:ext cx="4869180" cy="5257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342900" y="2926080"/>
            <a:ext cx="2400300" cy="3379124"/>
          </a:xfrm>
        </p:spPr>
        <p:txBody>
          <a:bodyPr lIns="91440" rIns="91440">
            <a:normAutofit/>
          </a:bodyPr>
          <a:lstStyle>
            <a:lvl1pPr marL="0" indent="0">
              <a:buNone/>
              <a:defRPr sz="1125">
                <a:solidFill>
                  <a:srgbClr val="FFFFFF"/>
                </a:solidFill>
              </a:defRPr>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5" name="Date Placeholder 4"/>
          <p:cNvSpPr>
            <a:spLocks noGrp="1"/>
          </p:cNvSpPr>
          <p:nvPr>
            <p:ph type="dt" sz="half" idx="10"/>
          </p:nvPr>
        </p:nvSpPr>
        <p:spPr>
          <a:xfrm>
            <a:off x="349134" y="6459786"/>
            <a:ext cx="1963883" cy="365125"/>
          </a:xfrm>
        </p:spPr>
        <p:txBody>
          <a:bodyPr/>
          <a:lstStyle>
            <a:lvl1pPr algn="l">
              <a:defRPr/>
            </a:lvl1pPr>
          </a:lstStyle>
          <a:p>
            <a:fld id="{5586B75A-687E-405C-8A0B-8D00578BA2C3}" type="datetimeFigureOut">
              <a:rPr lang="en-US" smtClean="0"/>
              <a:pPr/>
              <a:t>10/3/2025</a:t>
            </a:fld>
            <a:endParaRPr lang="en-US" dirty="0"/>
          </a:p>
        </p:txBody>
      </p:sp>
      <p:sp>
        <p:nvSpPr>
          <p:cNvPr id="6" name="Footer Placeholder 5"/>
          <p:cNvSpPr>
            <a:spLocks noGrp="1"/>
          </p:cNvSpPr>
          <p:nvPr>
            <p:ph type="ftr" sz="quarter" idx="11"/>
          </p:nvPr>
        </p:nvSpPr>
        <p:spPr>
          <a:xfrm>
            <a:off x="3600450" y="6459786"/>
            <a:ext cx="3486150" cy="365125"/>
          </a:xfrm>
        </p:spPr>
        <p:txBody>
          <a:bodyPr/>
          <a:lstStyle>
            <a:lvl1pPr algn="l">
              <a:defRPr>
                <a:solidFill>
                  <a:schemeClr val="tx2"/>
                </a:solidFill>
              </a:defRPr>
            </a:lvl1pPr>
          </a:lstStyle>
          <a:p>
            <a:endParaRPr lang="en-US" dirty="0"/>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39255366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7.xml"/><Relationship Id="rId13" Type="http://schemas.openxmlformats.org/officeDocument/2006/relationships/slideLayout" Target="../slideLayouts/slideLayout22.xml"/><Relationship Id="rId3" Type="http://schemas.openxmlformats.org/officeDocument/2006/relationships/slideLayout" Target="../slideLayouts/slideLayout12.xml"/><Relationship Id="rId7" Type="http://schemas.openxmlformats.org/officeDocument/2006/relationships/slideLayout" Target="../slideLayouts/slideLayout16.xml"/><Relationship Id="rId12" Type="http://schemas.openxmlformats.org/officeDocument/2006/relationships/slideLayout" Target="../slideLayouts/slideLayout21.xml"/><Relationship Id="rId2" Type="http://schemas.openxmlformats.org/officeDocument/2006/relationships/slideLayout" Target="../slideLayouts/slideLayout11.xml"/><Relationship Id="rId1" Type="http://schemas.openxmlformats.org/officeDocument/2006/relationships/slideLayout" Target="../slideLayouts/slideLayout10.xml"/><Relationship Id="rId6" Type="http://schemas.openxmlformats.org/officeDocument/2006/relationships/slideLayout" Target="../slideLayouts/slideLayout15.xml"/><Relationship Id="rId11" Type="http://schemas.openxmlformats.org/officeDocument/2006/relationships/slideLayout" Target="../slideLayouts/slideLayout20.xml"/><Relationship Id="rId5" Type="http://schemas.openxmlformats.org/officeDocument/2006/relationships/slideLayout" Target="../slideLayouts/slideLayout14.xml"/><Relationship Id="rId15" Type="http://schemas.openxmlformats.org/officeDocument/2006/relationships/theme" Target="../theme/theme2.xml"/><Relationship Id="rId10" Type="http://schemas.openxmlformats.org/officeDocument/2006/relationships/slideLayout" Target="../slideLayouts/slideLayout19.xml"/><Relationship Id="rId4" Type="http://schemas.openxmlformats.org/officeDocument/2006/relationships/slideLayout" Target="../slideLayouts/slideLayout13.xml"/><Relationship Id="rId9" Type="http://schemas.openxmlformats.org/officeDocument/2006/relationships/slideLayout" Target="../slideLayouts/slideLayout18.xml"/><Relationship Id="rId14" Type="http://schemas.openxmlformats.org/officeDocument/2006/relationships/slideLayout" Target="../slideLayouts/slideLayout2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86" r:id="rId1"/>
    <p:sldLayoutId id="2147483675" r:id="rId2"/>
    <p:sldLayoutId id="2147483689" r:id="rId3"/>
    <p:sldLayoutId id="2147483687" r:id="rId4"/>
    <p:sldLayoutId id="2147483695" r:id="rId5"/>
    <p:sldLayoutId id="2147483693" r:id="rId6"/>
    <p:sldLayoutId id="2147483692" r:id="rId7"/>
    <p:sldLayoutId id="2147483696" r:id="rId8"/>
    <p:sldLayoutId id="2147483715" r:id="rId9"/>
  </p:sldLayoutIdLst>
  <p:hf hdr="0" ftr="0" dt="0"/>
  <p:txStyles>
    <p:titleStyle>
      <a:lvl1pPr algn="l" rtl="0" eaLnBrk="1" fontAlgn="base" hangingPunct="1">
        <a:spcBef>
          <a:spcPct val="0"/>
        </a:spcBef>
        <a:spcAft>
          <a:spcPct val="0"/>
        </a:spcAft>
        <a:defRPr sz="3500">
          <a:solidFill>
            <a:schemeClr val="tx1"/>
          </a:solidFill>
          <a:latin typeface="+mj-lt"/>
          <a:ea typeface="MS PGothic" pitchFamily="34" charset="-128"/>
          <a:cs typeface="+mj-cs"/>
        </a:defRPr>
      </a:lvl1pPr>
      <a:lvl2pPr algn="l" rtl="0" eaLnBrk="1" fontAlgn="base" hangingPunct="1">
        <a:spcBef>
          <a:spcPct val="0"/>
        </a:spcBef>
        <a:spcAft>
          <a:spcPct val="0"/>
        </a:spcAft>
        <a:defRPr sz="3500">
          <a:solidFill>
            <a:schemeClr val="tx1"/>
          </a:solidFill>
          <a:latin typeface="Arial" charset="0"/>
          <a:ea typeface="MS PGothic" pitchFamily="34" charset="-128"/>
        </a:defRPr>
      </a:lvl2pPr>
      <a:lvl3pPr algn="l" rtl="0" eaLnBrk="1" fontAlgn="base" hangingPunct="1">
        <a:spcBef>
          <a:spcPct val="0"/>
        </a:spcBef>
        <a:spcAft>
          <a:spcPct val="0"/>
        </a:spcAft>
        <a:defRPr sz="3500">
          <a:solidFill>
            <a:schemeClr val="tx1"/>
          </a:solidFill>
          <a:latin typeface="Arial" charset="0"/>
          <a:ea typeface="MS PGothic" pitchFamily="34" charset="-128"/>
        </a:defRPr>
      </a:lvl3pPr>
      <a:lvl4pPr algn="l" rtl="0" eaLnBrk="1" fontAlgn="base" hangingPunct="1">
        <a:spcBef>
          <a:spcPct val="0"/>
        </a:spcBef>
        <a:spcAft>
          <a:spcPct val="0"/>
        </a:spcAft>
        <a:defRPr sz="3500">
          <a:solidFill>
            <a:schemeClr val="tx1"/>
          </a:solidFill>
          <a:latin typeface="Arial" charset="0"/>
          <a:ea typeface="MS PGothic" pitchFamily="34" charset="-128"/>
        </a:defRPr>
      </a:lvl4pPr>
      <a:lvl5pPr algn="l" rtl="0" eaLnBrk="1" fontAlgn="base" hangingPunct="1">
        <a:spcBef>
          <a:spcPct val="0"/>
        </a:spcBef>
        <a:spcAft>
          <a:spcPct val="0"/>
        </a:spcAft>
        <a:defRPr sz="3500">
          <a:solidFill>
            <a:schemeClr val="tx1"/>
          </a:solidFill>
          <a:latin typeface="Arial" charset="0"/>
          <a:ea typeface="MS PGothic" pitchFamily="34" charset="-128"/>
        </a:defRPr>
      </a:lvl5pPr>
      <a:lvl6pPr marL="457200" algn="l" rtl="0" eaLnBrk="1" fontAlgn="base" hangingPunct="1">
        <a:spcBef>
          <a:spcPct val="0"/>
        </a:spcBef>
        <a:spcAft>
          <a:spcPct val="0"/>
        </a:spcAft>
        <a:defRPr sz="3500">
          <a:solidFill>
            <a:schemeClr val="tx1"/>
          </a:solidFill>
          <a:latin typeface="Arial" charset="0"/>
          <a:ea typeface="ＭＳ Ｐゴシック" charset="0"/>
        </a:defRPr>
      </a:lvl6pPr>
      <a:lvl7pPr marL="914400" algn="l" rtl="0" eaLnBrk="1" fontAlgn="base" hangingPunct="1">
        <a:spcBef>
          <a:spcPct val="0"/>
        </a:spcBef>
        <a:spcAft>
          <a:spcPct val="0"/>
        </a:spcAft>
        <a:defRPr sz="3500">
          <a:solidFill>
            <a:schemeClr val="tx1"/>
          </a:solidFill>
          <a:latin typeface="Arial" charset="0"/>
          <a:ea typeface="ＭＳ Ｐゴシック" charset="0"/>
        </a:defRPr>
      </a:lvl7pPr>
      <a:lvl8pPr marL="1371600" algn="l" rtl="0" eaLnBrk="1" fontAlgn="base" hangingPunct="1">
        <a:spcBef>
          <a:spcPct val="0"/>
        </a:spcBef>
        <a:spcAft>
          <a:spcPct val="0"/>
        </a:spcAft>
        <a:defRPr sz="3500">
          <a:solidFill>
            <a:schemeClr val="tx1"/>
          </a:solidFill>
          <a:latin typeface="Arial" charset="0"/>
          <a:ea typeface="ＭＳ Ｐゴシック" charset="0"/>
        </a:defRPr>
      </a:lvl8pPr>
      <a:lvl9pPr marL="1828800" algn="l" rtl="0" eaLnBrk="1" fontAlgn="base" hangingPunct="1">
        <a:spcBef>
          <a:spcPct val="0"/>
        </a:spcBef>
        <a:spcAft>
          <a:spcPct val="0"/>
        </a:spcAft>
        <a:defRPr sz="3500">
          <a:solidFill>
            <a:schemeClr val="tx1"/>
          </a:solidFill>
          <a:latin typeface="Arial" charset="0"/>
          <a:ea typeface="ＭＳ Ｐゴシック" charset="0"/>
        </a:defRPr>
      </a:lvl9pPr>
    </p:titleStyle>
    <p:bodyStyle>
      <a:lvl1pPr marL="342900" indent="-342900" algn="l" rtl="0" eaLnBrk="1" fontAlgn="base" hangingPunct="1">
        <a:spcBef>
          <a:spcPct val="20000"/>
        </a:spcBef>
        <a:spcAft>
          <a:spcPct val="0"/>
        </a:spcAft>
        <a:buChar char="•"/>
        <a:defRPr sz="2000">
          <a:solidFill>
            <a:schemeClr val="tx1"/>
          </a:solidFill>
          <a:latin typeface="+mn-lt"/>
          <a:ea typeface="MS PGothic" pitchFamily="34" charset="-128"/>
          <a:cs typeface="+mn-cs"/>
        </a:defRPr>
      </a:lvl1pPr>
      <a:lvl2pPr marL="742950" indent="-285750" algn="l" rtl="0" eaLnBrk="1" fontAlgn="base" hangingPunct="1">
        <a:spcBef>
          <a:spcPct val="20000"/>
        </a:spcBef>
        <a:spcAft>
          <a:spcPct val="0"/>
        </a:spcAft>
        <a:buChar char="–"/>
        <a:defRPr sz="2000">
          <a:solidFill>
            <a:schemeClr val="tx1"/>
          </a:solidFill>
          <a:latin typeface="+mn-lt"/>
          <a:ea typeface="MS PGothic" pitchFamily="34" charset="-128"/>
        </a:defRPr>
      </a:lvl2pPr>
      <a:lvl3pPr marL="1143000" indent="-228600" algn="l" rtl="0" eaLnBrk="1" fontAlgn="base" hangingPunct="1">
        <a:spcBef>
          <a:spcPct val="20000"/>
        </a:spcBef>
        <a:spcAft>
          <a:spcPct val="0"/>
        </a:spcAft>
        <a:buChar char="•"/>
        <a:defRPr sz="2000">
          <a:solidFill>
            <a:schemeClr val="tx1"/>
          </a:solidFill>
          <a:latin typeface="+mn-lt"/>
          <a:ea typeface="MS PGothic" pitchFamily="34" charset="-128"/>
        </a:defRPr>
      </a:lvl3pPr>
      <a:lvl4pPr marL="1562100" indent="-228600" algn="l" rtl="0" eaLnBrk="1" fontAlgn="base" hangingPunct="1">
        <a:spcBef>
          <a:spcPct val="20000"/>
        </a:spcBef>
        <a:spcAft>
          <a:spcPct val="0"/>
        </a:spcAft>
        <a:buChar char="–"/>
        <a:defRPr sz="2000">
          <a:solidFill>
            <a:schemeClr val="tx1"/>
          </a:solidFill>
          <a:latin typeface="+mn-lt"/>
          <a:ea typeface="MS PGothic" pitchFamily="34" charset="-128"/>
        </a:defRPr>
      </a:lvl4pPr>
      <a:lvl5pPr marL="1981200" indent="-228600" algn="l" rtl="0" eaLnBrk="1" fontAlgn="base" hangingPunct="1">
        <a:spcBef>
          <a:spcPct val="20000"/>
        </a:spcBef>
        <a:spcAft>
          <a:spcPct val="0"/>
        </a:spcAft>
        <a:buChar char="»"/>
        <a:defRPr sz="2000">
          <a:solidFill>
            <a:schemeClr val="tx1"/>
          </a:solidFill>
          <a:latin typeface="+mn-lt"/>
          <a:ea typeface="MS PGothic" pitchFamily="34" charset="-128"/>
        </a:defRPr>
      </a:lvl5pPr>
      <a:lvl6pPr marL="2438400" indent="-228600" algn="l" rtl="0" eaLnBrk="1" fontAlgn="base" hangingPunct="1">
        <a:spcBef>
          <a:spcPct val="20000"/>
        </a:spcBef>
        <a:spcAft>
          <a:spcPct val="0"/>
        </a:spcAft>
        <a:buChar char="»"/>
        <a:defRPr sz="2000">
          <a:solidFill>
            <a:schemeClr val="tx1"/>
          </a:solidFill>
          <a:latin typeface="+mn-lt"/>
          <a:ea typeface="+mn-ea"/>
        </a:defRPr>
      </a:lvl6pPr>
      <a:lvl7pPr marL="2895600" indent="-228600" algn="l" rtl="0" eaLnBrk="1" fontAlgn="base" hangingPunct="1">
        <a:spcBef>
          <a:spcPct val="20000"/>
        </a:spcBef>
        <a:spcAft>
          <a:spcPct val="0"/>
        </a:spcAft>
        <a:buChar char="»"/>
        <a:defRPr sz="2000">
          <a:solidFill>
            <a:schemeClr val="tx1"/>
          </a:solidFill>
          <a:latin typeface="+mn-lt"/>
          <a:ea typeface="+mn-ea"/>
        </a:defRPr>
      </a:lvl7pPr>
      <a:lvl8pPr marL="3352800" indent="-228600" algn="l" rtl="0" eaLnBrk="1" fontAlgn="base" hangingPunct="1">
        <a:spcBef>
          <a:spcPct val="20000"/>
        </a:spcBef>
        <a:spcAft>
          <a:spcPct val="0"/>
        </a:spcAft>
        <a:buChar char="»"/>
        <a:defRPr sz="2000">
          <a:solidFill>
            <a:schemeClr val="tx1"/>
          </a:solidFill>
          <a:latin typeface="+mn-lt"/>
          <a:ea typeface="+mn-ea"/>
        </a:defRPr>
      </a:lvl8pPr>
      <a:lvl9pPr marL="3810000" indent="-228600" algn="l" rtl="0" eaLnBrk="1" fontAlgn="base" hangingPunct="1">
        <a:spcBef>
          <a:spcPct val="20000"/>
        </a:spcBef>
        <a:spcAft>
          <a:spcPct val="0"/>
        </a:spcAft>
        <a:buChar char="»"/>
        <a:defRPr sz="2000">
          <a:solidFill>
            <a:schemeClr val="tx1"/>
          </a:solidFill>
          <a:latin typeface="+mn-lt"/>
          <a:ea typeface="+mn-ea"/>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3929" userDrawn="1">
          <p15:clr>
            <a:srgbClr val="F26B43"/>
          </p15:clr>
        </p15:guide>
        <p15:guide id="2" pos="295" userDrawn="1">
          <p15:clr>
            <a:srgbClr val="F26B43"/>
          </p15:clr>
        </p15:guide>
        <p15:guide id="3" pos="5465" userDrawn="1">
          <p15:clr>
            <a:srgbClr val="F26B43"/>
          </p15:clr>
        </p15:guide>
        <p15:guide id="4" orient="horz" pos="799" userDrawn="1">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401C3DD-F12D-4505-8533-9033465476FD}"/>
              </a:ext>
            </a:extLst>
          </p:cNvPr>
          <p:cNvSpPr txBox="1">
            <a:spLocks noGrp="1"/>
          </p:cNvSpPr>
          <p:nvPr>
            <p:ph type="title"/>
          </p:nvPr>
        </p:nvSpPr>
        <p:spPr>
          <a:xfrm>
            <a:off x="628652" y="365131"/>
            <a:ext cx="7886700" cy="1325559"/>
          </a:xfrm>
          <a:prstGeom prst="rect">
            <a:avLst/>
          </a:prstGeom>
          <a:noFill/>
          <a:ln>
            <a:noFill/>
          </a:ln>
        </p:spPr>
        <p:txBody>
          <a:bodyPr vert="horz" wrap="square" lIns="91440" tIns="45720" rIns="91440" bIns="45720" anchor="ctr" anchorCtr="0" compatLnSpc="1">
            <a:normAutofit/>
          </a:bodyPr>
          <a:lstStyle/>
          <a:p>
            <a:pPr lvl="0"/>
            <a:r>
              <a:rPr lang="en-US"/>
              <a:t>Click to edit Master title style</a:t>
            </a:r>
            <a:endParaRPr lang="en-GB"/>
          </a:p>
        </p:txBody>
      </p:sp>
      <p:sp>
        <p:nvSpPr>
          <p:cNvPr id="3" name="Text Placeholder 2">
            <a:extLst>
              <a:ext uri="{FF2B5EF4-FFF2-40B4-BE49-F238E27FC236}">
                <a16:creationId xmlns:a16="http://schemas.microsoft.com/office/drawing/2014/main" id="{8973C544-DEFD-410D-A44D-7824FEC57F12}"/>
              </a:ext>
            </a:extLst>
          </p:cNvPr>
          <p:cNvSpPr txBox="1">
            <a:spLocks noGrp="1"/>
          </p:cNvSpPr>
          <p:nvPr>
            <p:ph type="body" idx="1"/>
          </p:nvPr>
        </p:nvSpPr>
        <p:spPr>
          <a:xfrm>
            <a:off x="628652" y="1825627"/>
            <a:ext cx="7886700" cy="4351336"/>
          </a:xfrm>
          <a:prstGeom prst="rect">
            <a:avLst/>
          </a:prstGeom>
          <a:noFill/>
          <a:ln>
            <a:noFill/>
          </a:ln>
        </p:spPr>
        <p:txBody>
          <a:bodyPr vert="horz" wrap="square" lIns="91440" tIns="45720" rIns="91440" bIns="45720" anchor="t" anchorCtr="0" compatLnSpc="1">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E0FD4F66-F41B-4F23-AABA-E7C5371D9AF3}"/>
              </a:ext>
            </a:extLst>
          </p:cNvPr>
          <p:cNvSpPr txBox="1">
            <a:spLocks noGrp="1"/>
          </p:cNvSpPr>
          <p:nvPr>
            <p:ph type="dt" sz="half" idx="2"/>
          </p:nvPr>
        </p:nvSpPr>
        <p:spPr>
          <a:xfrm>
            <a:off x="628652" y="6356354"/>
            <a:ext cx="2057400" cy="365129"/>
          </a:xfrm>
          <a:prstGeom prst="rect">
            <a:avLst/>
          </a:prstGeom>
          <a:noFill/>
          <a:ln>
            <a:noFill/>
          </a:ln>
        </p:spPr>
        <p:txBody>
          <a:bodyPr vert="horz" wrap="square" lIns="91440" tIns="45720" rIns="91440" bIns="45720" anchor="ctr" anchorCtr="0" compatLnSpc="1">
            <a:noAutofit/>
          </a:bodyPr>
          <a:lstStyle>
            <a:lvl1pPr marL="0" marR="0" lvl="0" indent="0" algn="l" defTabSz="514350" rtl="0" fontAlgn="auto" hangingPunct="1">
              <a:lnSpc>
                <a:spcPct val="100000"/>
              </a:lnSpc>
              <a:spcBef>
                <a:spcPts val="0"/>
              </a:spcBef>
              <a:spcAft>
                <a:spcPts val="0"/>
              </a:spcAft>
              <a:buNone/>
              <a:tabLst/>
              <a:defRPr lang="en-GB" sz="675" b="0" i="0" u="none" strike="noStrike" kern="1200" cap="none" spc="0" baseline="0">
                <a:solidFill>
                  <a:srgbClr val="898989"/>
                </a:solidFill>
                <a:uFillTx/>
                <a:latin typeface="Calibri"/>
              </a:defRPr>
            </a:lvl1pPr>
          </a:lstStyle>
          <a:p>
            <a:pPr lvl="0"/>
            <a:fld id="{B4BFB863-2C07-4EB0-8D2F-A8E0ECCD2AFB}" type="datetime1">
              <a:rPr lang="en-GB"/>
              <a:pPr lvl="0"/>
              <a:t>03/10/2025</a:t>
            </a:fld>
            <a:endParaRPr lang="en-GB" dirty="0"/>
          </a:p>
        </p:txBody>
      </p:sp>
      <p:sp>
        <p:nvSpPr>
          <p:cNvPr id="5" name="Footer Placeholder 4">
            <a:extLst>
              <a:ext uri="{FF2B5EF4-FFF2-40B4-BE49-F238E27FC236}">
                <a16:creationId xmlns:a16="http://schemas.microsoft.com/office/drawing/2014/main" id="{489BBDAF-F0A8-4713-B39D-3446DC5B902A}"/>
              </a:ext>
            </a:extLst>
          </p:cNvPr>
          <p:cNvSpPr txBox="1">
            <a:spLocks noGrp="1"/>
          </p:cNvSpPr>
          <p:nvPr>
            <p:ph type="ftr" sz="quarter" idx="3"/>
          </p:nvPr>
        </p:nvSpPr>
        <p:spPr>
          <a:xfrm>
            <a:off x="3028952" y="6356354"/>
            <a:ext cx="3086100" cy="365129"/>
          </a:xfrm>
          <a:prstGeom prst="rect">
            <a:avLst/>
          </a:prstGeom>
          <a:noFill/>
          <a:ln>
            <a:noFill/>
          </a:ln>
        </p:spPr>
        <p:txBody>
          <a:bodyPr vert="horz" wrap="square" lIns="91440" tIns="45720" rIns="91440" bIns="45720" anchor="ctr" anchorCtr="1" compatLnSpc="1">
            <a:noAutofit/>
          </a:bodyPr>
          <a:lstStyle>
            <a:lvl1pPr marL="0" marR="0" lvl="0" indent="0" algn="ctr" defTabSz="514350" rtl="0" fontAlgn="auto" hangingPunct="1">
              <a:lnSpc>
                <a:spcPct val="100000"/>
              </a:lnSpc>
              <a:spcBef>
                <a:spcPts val="0"/>
              </a:spcBef>
              <a:spcAft>
                <a:spcPts val="0"/>
              </a:spcAft>
              <a:buNone/>
              <a:tabLst/>
              <a:defRPr lang="en-GB" sz="675" b="0" i="0" u="none" strike="noStrike" kern="1200" cap="none" spc="0" baseline="0">
                <a:solidFill>
                  <a:srgbClr val="898989"/>
                </a:solidFill>
                <a:uFillTx/>
                <a:latin typeface="Calibri"/>
              </a:defRPr>
            </a:lvl1pPr>
          </a:lstStyle>
          <a:p>
            <a:pPr lvl="0"/>
            <a:endParaRPr lang="en-GB" dirty="0"/>
          </a:p>
        </p:txBody>
      </p:sp>
      <p:sp>
        <p:nvSpPr>
          <p:cNvPr id="6" name="Slide Number Placeholder 5">
            <a:extLst>
              <a:ext uri="{FF2B5EF4-FFF2-40B4-BE49-F238E27FC236}">
                <a16:creationId xmlns:a16="http://schemas.microsoft.com/office/drawing/2014/main" id="{023C48D6-1E31-484E-ADDC-61C787D54BD4}"/>
              </a:ext>
            </a:extLst>
          </p:cNvPr>
          <p:cNvSpPr txBox="1">
            <a:spLocks noGrp="1"/>
          </p:cNvSpPr>
          <p:nvPr>
            <p:ph type="sldNum" sz="quarter" idx="4"/>
          </p:nvPr>
        </p:nvSpPr>
        <p:spPr>
          <a:xfrm>
            <a:off x="6457952" y="6356354"/>
            <a:ext cx="2057400" cy="365129"/>
          </a:xfrm>
          <a:prstGeom prst="rect">
            <a:avLst/>
          </a:prstGeom>
          <a:noFill/>
          <a:ln>
            <a:noFill/>
          </a:ln>
        </p:spPr>
        <p:txBody>
          <a:bodyPr vert="horz" wrap="square" lIns="91440" tIns="45720" rIns="91440" bIns="45720" anchor="ctr" anchorCtr="0" compatLnSpc="1">
            <a:noAutofit/>
          </a:bodyPr>
          <a:lstStyle>
            <a:lvl1pPr marL="0" marR="0" lvl="0" indent="0" algn="r" defTabSz="514350" rtl="0" fontAlgn="auto" hangingPunct="1">
              <a:lnSpc>
                <a:spcPct val="100000"/>
              </a:lnSpc>
              <a:spcBef>
                <a:spcPts val="0"/>
              </a:spcBef>
              <a:spcAft>
                <a:spcPts val="0"/>
              </a:spcAft>
              <a:buNone/>
              <a:tabLst/>
              <a:defRPr lang="en-GB" sz="675" b="0" i="0" u="none" strike="noStrike" kern="1200" cap="none" spc="0" baseline="0">
                <a:solidFill>
                  <a:srgbClr val="898989"/>
                </a:solidFill>
                <a:uFillTx/>
                <a:latin typeface="Calibri"/>
              </a:defRPr>
            </a:lvl1pPr>
          </a:lstStyle>
          <a:p>
            <a:pPr lvl="0"/>
            <a:fld id="{E73594E2-C4E6-4E8A-8C1E-B788A84CFEA1}" type="slidenum">
              <a:t>‹#›</a:t>
            </a:fld>
            <a:endParaRPr lang="en-GB" dirty="0"/>
          </a:p>
        </p:txBody>
      </p:sp>
    </p:spTree>
    <p:extLst>
      <p:ext uri="{BB962C8B-B14F-4D97-AF65-F5344CB8AC3E}">
        <p14:creationId xmlns:p14="http://schemas.microsoft.com/office/powerpoint/2010/main" val="2010742810"/>
      </p:ext>
    </p:extLst>
  </p:cSld>
  <p:clrMap bg1="lt1" tx1="dk1" bg2="lt2" tx2="dk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 id="2147483749" r:id="rId5"/>
    <p:sldLayoutId id="2147483750" r:id="rId6"/>
    <p:sldLayoutId id="2147483751" r:id="rId7"/>
    <p:sldLayoutId id="2147483752" r:id="rId8"/>
    <p:sldLayoutId id="2147483753" r:id="rId9"/>
    <p:sldLayoutId id="2147483754" r:id="rId10"/>
    <p:sldLayoutId id="2147483755" r:id="rId11"/>
    <p:sldLayoutId id="2147483756" r:id="rId12"/>
    <p:sldLayoutId id="2147483757" r:id="rId13"/>
    <p:sldLayoutId id="2147483758" r:id="rId14"/>
  </p:sldLayoutIdLst>
  <p:txStyles>
    <p:titleStyle>
      <a:lvl1pPr marL="0" marR="0" lvl="0" indent="0" algn="l" defTabSz="514350" rtl="0" fontAlgn="auto" hangingPunct="1">
        <a:lnSpc>
          <a:spcPct val="90000"/>
        </a:lnSpc>
        <a:spcBef>
          <a:spcPts val="0"/>
        </a:spcBef>
        <a:spcAft>
          <a:spcPts val="0"/>
        </a:spcAft>
        <a:buNone/>
        <a:tabLst/>
        <a:defRPr lang="en-US" sz="2475" b="0" i="0" u="none" strike="noStrike" kern="1200" cap="none" spc="0" baseline="0">
          <a:solidFill>
            <a:srgbClr val="000000"/>
          </a:solidFill>
          <a:uFillTx/>
          <a:latin typeface="Calibri Light"/>
        </a:defRPr>
      </a:lvl1pPr>
    </p:titleStyle>
    <p:bodyStyle>
      <a:lvl1pPr marL="128588" marR="0" lvl="0" indent="-128588" algn="l" defTabSz="514350" rtl="0" fontAlgn="auto" hangingPunct="1">
        <a:lnSpc>
          <a:spcPct val="90000"/>
        </a:lnSpc>
        <a:spcBef>
          <a:spcPts val="563"/>
        </a:spcBef>
        <a:spcAft>
          <a:spcPts val="0"/>
        </a:spcAft>
        <a:buSzPct val="100000"/>
        <a:buFont typeface="Arial" pitchFamily="34"/>
        <a:buChar char="•"/>
        <a:tabLst/>
        <a:defRPr lang="en-US" sz="1575" b="0" i="0" u="none" strike="noStrike" kern="1200" cap="none" spc="0" baseline="0">
          <a:solidFill>
            <a:srgbClr val="000000"/>
          </a:solidFill>
          <a:uFillTx/>
          <a:latin typeface="Calibri"/>
        </a:defRPr>
      </a:lvl1pPr>
      <a:lvl2pPr marL="385763" marR="0" lvl="1" indent="-128588" algn="l" defTabSz="514350" rtl="0" fontAlgn="auto" hangingPunct="1">
        <a:lnSpc>
          <a:spcPct val="90000"/>
        </a:lnSpc>
        <a:spcBef>
          <a:spcPts val="281"/>
        </a:spcBef>
        <a:spcAft>
          <a:spcPts val="0"/>
        </a:spcAft>
        <a:buSzPct val="100000"/>
        <a:buFont typeface="Arial" pitchFamily="34"/>
        <a:buChar char="•"/>
        <a:tabLst/>
        <a:defRPr lang="en-US" sz="1350" b="0" i="0" u="none" strike="noStrike" kern="1200" cap="none" spc="0" baseline="0">
          <a:solidFill>
            <a:srgbClr val="000000"/>
          </a:solidFill>
          <a:uFillTx/>
          <a:latin typeface="Calibri"/>
        </a:defRPr>
      </a:lvl2pPr>
      <a:lvl3pPr marL="642938" marR="0" lvl="2" indent="-128588" algn="l" defTabSz="514350" rtl="0" fontAlgn="auto" hangingPunct="1">
        <a:lnSpc>
          <a:spcPct val="90000"/>
        </a:lnSpc>
        <a:spcBef>
          <a:spcPts val="281"/>
        </a:spcBef>
        <a:spcAft>
          <a:spcPts val="0"/>
        </a:spcAft>
        <a:buSzPct val="100000"/>
        <a:buFont typeface="Arial" pitchFamily="34"/>
        <a:buChar char="•"/>
        <a:tabLst/>
        <a:defRPr lang="en-US" sz="1125" b="0" i="0" u="none" strike="noStrike" kern="1200" cap="none" spc="0" baseline="0">
          <a:solidFill>
            <a:srgbClr val="000000"/>
          </a:solidFill>
          <a:uFillTx/>
          <a:latin typeface="Calibri"/>
        </a:defRPr>
      </a:lvl3pPr>
      <a:lvl4pPr marL="900113" marR="0" lvl="3" indent="-128588" algn="l" defTabSz="514350" rtl="0" fontAlgn="auto" hangingPunct="1">
        <a:lnSpc>
          <a:spcPct val="90000"/>
        </a:lnSpc>
        <a:spcBef>
          <a:spcPts val="281"/>
        </a:spcBef>
        <a:spcAft>
          <a:spcPts val="0"/>
        </a:spcAft>
        <a:buSzPct val="100000"/>
        <a:buFont typeface="Arial" pitchFamily="34"/>
        <a:buChar char="•"/>
        <a:tabLst/>
        <a:defRPr lang="en-US" sz="1013" b="0" i="0" u="none" strike="noStrike" kern="1200" cap="none" spc="0" baseline="0">
          <a:solidFill>
            <a:srgbClr val="000000"/>
          </a:solidFill>
          <a:uFillTx/>
          <a:latin typeface="Calibri"/>
        </a:defRPr>
      </a:lvl4pPr>
      <a:lvl5pPr marL="1157288" marR="0" lvl="4" indent="-128588" algn="l" defTabSz="514350" rtl="0" fontAlgn="auto" hangingPunct="1">
        <a:lnSpc>
          <a:spcPct val="90000"/>
        </a:lnSpc>
        <a:spcBef>
          <a:spcPts val="281"/>
        </a:spcBef>
        <a:spcAft>
          <a:spcPts val="0"/>
        </a:spcAft>
        <a:buSzPct val="100000"/>
        <a:buFont typeface="Arial" pitchFamily="34"/>
        <a:buChar char="•"/>
        <a:tabLst/>
        <a:defRPr lang="en-US" sz="1013" b="0" i="0" u="none" strike="noStrike" kern="1200" cap="none" spc="0" baseline="0">
          <a:solidFill>
            <a:srgbClr val="000000"/>
          </a:solidFill>
          <a:uFillTx/>
          <a:latin typeface="Calibri"/>
        </a:defRPr>
      </a:lvl5pPr>
      <a:lvl6pPr marL="1414463"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6pPr>
      <a:lvl7pPr marL="1671638"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7pPr>
      <a:lvl8pPr marL="1928813"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8pPr>
      <a:lvl9pPr marL="2185988"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9pPr>
    </p:bodyStyle>
    <p:otherStyle>
      <a:defPPr>
        <a:defRPr lang="en-US"/>
      </a:defPPr>
      <a:lvl1pPr marL="0" algn="l" defTabSz="514350" rtl="0" eaLnBrk="1" latinLnBrk="0" hangingPunct="1">
        <a:defRPr sz="1013" kern="1200">
          <a:solidFill>
            <a:schemeClr val="tx1"/>
          </a:solidFill>
          <a:latin typeface="+mn-lt"/>
          <a:ea typeface="+mn-ea"/>
          <a:cs typeface="+mn-cs"/>
        </a:defRPr>
      </a:lvl1pPr>
      <a:lvl2pPr marL="257175" algn="l" defTabSz="514350" rtl="0" eaLnBrk="1" latinLnBrk="0" hangingPunct="1">
        <a:defRPr sz="1013" kern="1200">
          <a:solidFill>
            <a:schemeClr val="tx1"/>
          </a:solidFill>
          <a:latin typeface="+mn-lt"/>
          <a:ea typeface="+mn-ea"/>
          <a:cs typeface="+mn-cs"/>
        </a:defRPr>
      </a:lvl2pPr>
      <a:lvl3pPr marL="514350" algn="l" defTabSz="514350" rtl="0" eaLnBrk="1" latinLnBrk="0" hangingPunct="1">
        <a:defRPr sz="1013" kern="1200">
          <a:solidFill>
            <a:schemeClr val="tx1"/>
          </a:solidFill>
          <a:latin typeface="+mn-lt"/>
          <a:ea typeface="+mn-ea"/>
          <a:cs typeface="+mn-cs"/>
        </a:defRPr>
      </a:lvl3pPr>
      <a:lvl4pPr marL="771525" algn="l" defTabSz="514350" rtl="0" eaLnBrk="1" latinLnBrk="0" hangingPunct="1">
        <a:defRPr sz="1013" kern="1200">
          <a:solidFill>
            <a:schemeClr val="tx1"/>
          </a:solidFill>
          <a:latin typeface="+mn-lt"/>
          <a:ea typeface="+mn-ea"/>
          <a:cs typeface="+mn-cs"/>
        </a:defRPr>
      </a:lvl4pPr>
      <a:lvl5pPr marL="1028700" algn="l" defTabSz="514350" rtl="0" eaLnBrk="1" latinLnBrk="0" hangingPunct="1">
        <a:defRPr sz="1013" kern="1200">
          <a:solidFill>
            <a:schemeClr val="tx1"/>
          </a:solidFill>
          <a:latin typeface="+mn-lt"/>
          <a:ea typeface="+mn-ea"/>
          <a:cs typeface="+mn-cs"/>
        </a:defRPr>
      </a:lvl5pPr>
      <a:lvl6pPr marL="1285875" algn="l" defTabSz="514350" rtl="0" eaLnBrk="1" latinLnBrk="0" hangingPunct="1">
        <a:defRPr sz="1013" kern="1200">
          <a:solidFill>
            <a:schemeClr val="tx1"/>
          </a:solidFill>
          <a:latin typeface="+mn-lt"/>
          <a:ea typeface="+mn-ea"/>
          <a:cs typeface="+mn-cs"/>
        </a:defRPr>
      </a:lvl6pPr>
      <a:lvl7pPr marL="1543050" algn="l" defTabSz="514350" rtl="0" eaLnBrk="1" latinLnBrk="0" hangingPunct="1">
        <a:defRPr sz="1013" kern="1200">
          <a:solidFill>
            <a:schemeClr val="tx1"/>
          </a:solidFill>
          <a:latin typeface="+mn-lt"/>
          <a:ea typeface="+mn-ea"/>
          <a:cs typeface="+mn-cs"/>
        </a:defRPr>
      </a:lvl7pPr>
      <a:lvl8pPr marL="1800225" algn="l" defTabSz="514350" rtl="0" eaLnBrk="1" latinLnBrk="0" hangingPunct="1">
        <a:defRPr sz="1013" kern="1200">
          <a:solidFill>
            <a:schemeClr val="tx1"/>
          </a:solidFill>
          <a:latin typeface="+mn-lt"/>
          <a:ea typeface="+mn-ea"/>
          <a:cs typeface="+mn-cs"/>
        </a:defRPr>
      </a:lvl8pPr>
      <a:lvl9pPr marL="2057400" algn="l" defTabSz="514350" rtl="0" eaLnBrk="1" latinLnBrk="0" hangingPunct="1">
        <a:defRPr sz="1013"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2.xml.rels><?xml version="1.0" encoding="UTF-8" standalone="yes"?>
<Relationships xmlns="http://schemas.openxmlformats.org/package/2006/relationships"><Relationship Id="rId2" Type="http://schemas.openxmlformats.org/officeDocument/2006/relationships/hyperlink" Target="https://schools.essex.gov.uk/pupils/SEND/Pages/default.aspx" TargetMode="External"/><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CA2C379E-FD96-4308-A6E2-DF5D16D0FA03}"/>
              </a:ext>
              <a:ext uri="{C183D7F6-B498-43B3-948B-1728B52AA6E4}">
                <adec:decorative xmlns:adec="http://schemas.microsoft.com/office/drawing/2017/decorative" val="0"/>
              </a:ext>
            </a:extLst>
          </p:cNvPr>
          <p:cNvSpPr/>
          <p:nvPr/>
        </p:nvSpPr>
        <p:spPr bwMode="auto">
          <a:xfrm>
            <a:off x="0" y="0"/>
            <a:ext cx="2771800" cy="6858000"/>
          </a:xfrm>
          <a:prstGeom prst="rect">
            <a:avLst/>
          </a:prstGeom>
          <a:solidFill>
            <a:srgbClr val="6A3460"/>
          </a:solidFill>
          <a:ln w="9525" cap="flat" cmpd="sng" algn="ctr">
            <a:solidFill>
              <a:srgbClr val="682560"/>
            </a:solidFill>
            <a:prstDash val="solid"/>
            <a:round/>
            <a:headEnd type="none" w="med" len="med"/>
            <a:tailEnd type="none" w="med" len="med"/>
          </a:ln>
          <a:effectLst/>
        </p:spPr>
        <p:txBody>
          <a:bodyPr vert="horz" wrap="square" lIns="68580" tIns="34290" rIns="68580" bIns="34290" numCol="1" rtlCol="0" anchor="t" anchorCtr="0" compatLnSpc="1">
            <a:prstTxWarp prst="textNoShape">
              <a:avLst/>
            </a:prstTxWarp>
          </a:bodyPr>
          <a:lstStyle/>
          <a:p>
            <a:pPr eaLnBrk="0" fontAlgn="base" hangingPunct="0">
              <a:spcBef>
                <a:spcPct val="0"/>
              </a:spcBef>
              <a:spcAft>
                <a:spcPct val="0"/>
              </a:spcAft>
            </a:pPr>
            <a:endParaRPr lang="en-GB" sz="1800" dirty="0">
              <a:solidFill>
                <a:srgbClr val="000000"/>
              </a:solidFill>
              <a:ea typeface="ＭＳ Ｐゴシック" charset="0"/>
            </a:endParaRPr>
          </a:p>
        </p:txBody>
      </p:sp>
      <p:graphicFrame>
        <p:nvGraphicFramePr>
          <p:cNvPr id="6" name="Table 5">
            <a:extLst>
              <a:ext uri="{FF2B5EF4-FFF2-40B4-BE49-F238E27FC236}">
                <a16:creationId xmlns:a16="http://schemas.microsoft.com/office/drawing/2014/main" id="{C4267D09-9B0D-4014-B3A8-848F35233B76}"/>
              </a:ext>
            </a:extLst>
          </p:cNvPr>
          <p:cNvGraphicFramePr>
            <a:graphicFrameLocks noGrp="1"/>
          </p:cNvGraphicFramePr>
          <p:nvPr>
            <p:extLst>
              <p:ext uri="{D42A27DB-BD31-4B8C-83A1-F6EECF244321}">
                <p14:modId xmlns:p14="http://schemas.microsoft.com/office/powerpoint/2010/main" val="2200149845"/>
              </p:ext>
            </p:extLst>
          </p:nvPr>
        </p:nvGraphicFramePr>
        <p:xfrm>
          <a:off x="2847366" y="153963"/>
          <a:ext cx="6117122" cy="678180"/>
        </p:xfrm>
        <a:graphic>
          <a:graphicData uri="http://schemas.openxmlformats.org/drawingml/2006/table">
            <a:tbl>
              <a:tblPr firstRow="1"/>
              <a:tblGrid>
                <a:gridCol w="6117122">
                  <a:extLst>
                    <a:ext uri="{9D8B030D-6E8A-4147-A177-3AD203B41FA5}">
                      <a16:colId xmlns:a16="http://schemas.microsoft.com/office/drawing/2014/main" val="2668364523"/>
                    </a:ext>
                  </a:extLst>
                </a:gridCol>
              </a:tblGrid>
              <a:tr h="617220">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GB" sz="2000" b="1" u="none" kern="0" dirty="0">
                          <a:solidFill>
                            <a:schemeClr val="tx1"/>
                          </a:solidFill>
                          <a:latin typeface="+mn-lt"/>
                          <a:ea typeface="+mn-ea"/>
                          <a:cs typeface="+mn-cs"/>
                        </a:rPr>
                        <a:t>Overview of Education Improvement Team </a:t>
                      </a:r>
                      <a:r>
                        <a:rPr lang="en-GB" sz="2000" b="1" u="none" dirty="0"/>
                        <a:t>roles and responsibilities</a:t>
                      </a:r>
                    </a:p>
                  </a:txBody>
                  <a:tcPr marL="68580" marR="68580" marT="34290" marB="34290">
                    <a:lnL w="12700" cmpd="sng">
                      <a:solidFill>
                        <a:schemeClr val="tx1"/>
                      </a:solidFill>
                      <a:prstDash val="solid"/>
                    </a:lnL>
                    <a:lnR w="12700" cmpd="sng">
                      <a:solidFill>
                        <a:schemeClr val="tx1"/>
                      </a:solidFill>
                      <a:prstDash val="solid"/>
                    </a:lnR>
                    <a:lnT w="12700" cap="flat" cmpd="sng" algn="ctr">
                      <a:solidFill>
                        <a:schemeClr val="tx1"/>
                      </a:solidFill>
                      <a:prstDash val="solid"/>
                      <a:round/>
                      <a:headEnd type="none" w="med" len="med"/>
                      <a:tailEnd type="none" w="med" len="med"/>
                    </a:lnT>
                    <a:lnB w="12700" cmpd="sng">
                      <a:solidFill>
                        <a:schemeClr val="tx1"/>
                      </a:solidFill>
                      <a:prstDash val="solid"/>
                    </a:lnB>
                    <a:solidFill>
                      <a:schemeClr val="accent4">
                        <a:lumMod val="10000"/>
                        <a:lumOff val="90000"/>
                      </a:schemeClr>
                    </a:solidFill>
                  </a:tcPr>
                </a:tc>
                <a:extLst>
                  <a:ext uri="{0D108BD9-81ED-4DB2-BD59-A6C34878D82A}">
                    <a16:rowId xmlns:a16="http://schemas.microsoft.com/office/drawing/2014/main" val="4278111431"/>
                  </a:ext>
                </a:extLst>
              </a:tr>
            </a:tbl>
          </a:graphicData>
        </a:graphic>
      </p:graphicFrame>
      <p:sp>
        <p:nvSpPr>
          <p:cNvPr id="3" name="Text Placeholder 3">
            <a:extLst>
              <a:ext uri="{FF2B5EF4-FFF2-40B4-BE49-F238E27FC236}">
                <a16:creationId xmlns:a16="http://schemas.microsoft.com/office/drawing/2014/main" id="{61EF802D-CDCA-4567-A014-CC394EC5426A}"/>
              </a:ext>
            </a:extLst>
          </p:cNvPr>
          <p:cNvSpPr txBox="1">
            <a:spLocks/>
          </p:cNvSpPr>
          <p:nvPr/>
        </p:nvSpPr>
        <p:spPr>
          <a:xfrm>
            <a:off x="22488" y="1556792"/>
            <a:ext cx="2749311" cy="4852603"/>
          </a:xfrm>
        </p:spPr>
        <p:txBody>
          <a:bodyPr>
            <a:noAutofit/>
          </a:bodyPr>
          <a:lstStyle>
            <a:lvl1pPr marL="342900" indent="-342900" algn="l" rtl="0" eaLnBrk="1" fontAlgn="base" hangingPunct="1">
              <a:spcBef>
                <a:spcPct val="20000"/>
              </a:spcBef>
              <a:spcAft>
                <a:spcPct val="0"/>
              </a:spcAft>
              <a:buChar char="•"/>
              <a:defRPr sz="2000">
                <a:solidFill>
                  <a:schemeClr val="tx1"/>
                </a:solidFill>
                <a:latin typeface="+mn-lt"/>
                <a:ea typeface="MS PGothic" pitchFamily="34" charset="-128"/>
                <a:cs typeface="+mn-cs"/>
              </a:defRPr>
            </a:lvl1pPr>
            <a:lvl2pPr marL="742950" indent="-285750" algn="l" rtl="0" eaLnBrk="1" fontAlgn="base" hangingPunct="1">
              <a:spcBef>
                <a:spcPct val="20000"/>
              </a:spcBef>
              <a:spcAft>
                <a:spcPct val="0"/>
              </a:spcAft>
              <a:buChar char="–"/>
              <a:defRPr sz="2000">
                <a:solidFill>
                  <a:schemeClr val="tx1"/>
                </a:solidFill>
                <a:latin typeface="+mn-lt"/>
                <a:ea typeface="MS PGothic" pitchFamily="34" charset="-128"/>
              </a:defRPr>
            </a:lvl2pPr>
            <a:lvl3pPr marL="1143000" indent="-228600" algn="l" rtl="0" eaLnBrk="1" fontAlgn="base" hangingPunct="1">
              <a:spcBef>
                <a:spcPct val="20000"/>
              </a:spcBef>
              <a:spcAft>
                <a:spcPct val="0"/>
              </a:spcAft>
              <a:buChar char="•"/>
              <a:defRPr sz="2000">
                <a:solidFill>
                  <a:schemeClr val="tx1"/>
                </a:solidFill>
                <a:latin typeface="+mn-lt"/>
                <a:ea typeface="MS PGothic" pitchFamily="34" charset="-128"/>
              </a:defRPr>
            </a:lvl3pPr>
            <a:lvl4pPr marL="1562100" indent="-228600" algn="l" rtl="0" eaLnBrk="1" fontAlgn="base" hangingPunct="1">
              <a:spcBef>
                <a:spcPct val="20000"/>
              </a:spcBef>
              <a:spcAft>
                <a:spcPct val="0"/>
              </a:spcAft>
              <a:buChar char="–"/>
              <a:defRPr sz="2000">
                <a:solidFill>
                  <a:schemeClr val="tx1"/>
                </a:solidFill>
                <a:latin typeface="+mn-lt"/>
                <a:ea typeface="MS PGothic" pitchFamily="34" charset="-128"/>
              </a:defRPr>
            </a:lvl4pPr>
            <a:lvl5pPr marL="1981200" indent="-228600" algn="l" rtl="0" eaLnBrk="1" fontAlgn="base" hangingPunct="1">
              <a:spcBef>
                <a:spcPct val="20000"/>
              </a:spcBef>
              <a:spcAft>
                <a:spcPct val="0"/>
              </a:spcAft>
              <a:buChar char="»"/>
              <a:defRPr sz="2000">
                <a:solidFill>
                  <a:schemeClr val="tx1"/>
                </a:solidFill>
                <a:latin typeface="+mn-lt"/>
                <a:ea typeface="MS PGothic" pitchFamily="34" charset="-128"/>
              </a:defRPr>
            </a:lvl5pPr>
            <a:lvl6pPr marL="2438400" indent="-228600" algn="l" rtl="0" eaLnBrk="1" fontAlgn="base" hangingPunct="1">
              <a:spcBef>
                <a:spcPct val="20000"/>
              </a:spcBef>
              <a:spcAft>
                <a:spcPct val="0"/>
              </a:spcAft>
              <a:buChar char="»"/>
              <a:defRPr sz="2000">
                <a:solidFill>
                  <a:schemeClr val="tx1"/>
                </a:solidFill>
                <a:latin typeface="+mn-lt"/>
                <a:ea typeface="+mn-ea"/>
              </a:defRPr>
            </a:lvl6pPr>
            <a:lvl7pPr marL="2895600" indent="-228600" algn="l" rtl="0" eaLnBrk="1" fontAlgn="base" hangingPunct="1">
              <a:spcBef>
                <a:spcPct val="20000"/>
              </a:spcBef>
              <a:spcAft>
                <a:spcPct val="0"/>
              </a:spcAft>
              <a:buChar char="»"/>
              <a:defRPr sz="2000">
                <a:solidFill>
                  <a:schemeClr val="tx1"/>
                </a:solidFill>
                <a:latin typeface="+mn-lt"/>
                <a:ea typeface="+mn-ea"/>
              </a:defRPr>
            </a:lvl7pPr>
            <a:lvl8pPr marL="3352800" indent="-228600" algn="l" rtl="0" eaLnBrk="1" fontAlgn="base" hangingPunct="1">
              <a:spcBef>
                <a:spcPct val="20000"/>
              </a:spcBef>
              <a:spcAft>
                <a:spcPct val="0"/>
              </a:spcAft>
              <a:buChar char="»"/>
              <a:defRPr sz="2000">
                <a:solidFill>
                  <a:schemeClr val="tx1"/>
                </a:solidFill>
                <a:latin typeface="+mn-lt"/>
                <a:ea typeface="+mn-ea"/>
              </a:defRPr>
            </a:lvl8pPr>
            <a:lvl9pPr marL="3810000" indent="-228600" algn="l" rtl="0" eaLnBrk="1" fontAlgn="base" hangingPunct="1">
              <a:spcBef>
                <a:spcPct val="20000"/>
              </a:spcBef>
              <a:spcAft>
                <a:spcPct val="0"/>
              </a:spcAft>
              <a:buChar char="»"/>
              <a:defRPr sz="2000">
                <a:solidFill>
                  <a:schemeClr val="tx1"/>
                </a:solidFill>
                <a:latin typeface="+mn-lt"/>
                <a:ea typeface="+mn-ea"/>
              </a:defRPr>
            </a:lvl9pPr>
          </a:lstStyle>
          <a:p>
            <a:pPr marL="0" indent="0">
              <a:buNone/>
            </a:pPr>
            <a:r>
              <a:rPr lang="en-GB" sz="1400" kern="0" dirty="0">
                <a:solidFill>
                  <a:srgbClr val="FFFFFF"/>
                </a:solidFill>
              </a:rPr>
              <a:t>There is an Assistant Director who is responsible for the strategic leadership of the quadrant. </a:t>
            </a:r>
          </a:p>
          <a:p>
            <a:pPr marL="0" indent="0">
              <a:buNone/>
            </a:pPr>
            <a:r>
              <a:rPr lang="en-GB" sz="1400" kern="0" dirty="0">
                <a:solidFill>
                  <a:srgbClr val="FFFFFF"/>
                </a:solidFill>
              </a:rPr>
              <a:t>The Head of Education and Early Years and the SEND Quadrant Manager report to the Assistant Director</a:t>
            </a:r>
          </a:p>
          <a:p>
            <a:pPr marL="0" indent="0">
              <a:buNone/>
            </a:pPr>
            <a:r>
              <a:rPr lang="en-GB" sz="1400" kern="0" dirty="0">
                <a:solidFill>
                  <a:srgbClr val="FFFFFF"/>
                </a:solidFill>
              </a:rPr>
              <a:t>The Head of Education and Early Years is responsible for strategic and operational matters regarding schools and settings and line manages the Education and Early Years Team</a:t>
            </a:r>
          </a:p>
          <a:p>
            <a:pPr marL="0" indent="0">
              <a:buNone/>
            </a:pPr>
            <a:r>
              <a:rPr lang="en-GB" sz="1400" b="1" u="sng" kern="0" dirty="0">
                <a:solidFill>
                  <a:srgbClr val="FFFFFF"/>
                </a:solidFill>
              </a:rPr>
              <a:t>Education and Early Years </a:t>
            </a:r>
            <a:r>
              <a:rPr lang="en-GB" sz="1400" kern="0" dirty="0">
                <a:solidFill>
                  <a:srgbClr val="FFFFFF"/>
                </a:solidFill>
              </a:rPr>
              <a:t> </a:t>
            </a:r>
          </a:p>
          <a:p>
            <a:pPr marL="0" indent="0">
              <a:buNone/>
            </a:pPr>
            <a:r>
              <a:rPr lang="en-GB" sz="1400" kern="0" dirty="0">
                <a:solidFill>
                  <a:srgbClr val="FFFFFF"/>
                </a:solidFill>
              </a:rPr>
              <a:t>The School Effectiveness service provides advice, guidance and support to school leadership about the provision for all children, including attendance.   The Early Years team gives advice and support to settings and schools around quality of provision. </a:t>
            </a:r>
            <a:br>
              <a:rPr lang="en-GB" sz="1125" kern="0" dirty="0">
                <a:solidFill>
                  <a:srgbClr val="FFFFFF"/>
                </a:solidFill>
                <a:latin typeface="Arial"/>
              </a:rPr>
            </a:br>
            <a:r>
              <a:rPr lang="en-GB" sz="1125" kern="0" dirty="0">
                <a:solidFill>
                  <a:srgbClr val="FFFFFF"/>
                </a:solidFill>
                <a:latin typeface="Arial"/>
              </a:rPr>
              <a:t>​</a:t>
            </a:r>
          </a:p>
        </p:txBody>
      </p:sp>
      <p:sp>
        <p:nvSpPr>
          <p:cNvPr id="4" name="Title 3">
            <a:extLst>
              <a:ext uri="{FF2B5EF4-FFF2-40B4-BE49-F238E27FC236}">
                <a16:creationId xmlns:a16="http://schemas.microsoft.com/office/drawing/2014/main" id="{657E2802-86AC-4134-A0BE-0DE54A3CB125}"/>
              </a:ext>
            </a:extLst>
          </p:cNvPr>
          <p:cNvSpPr>
            <a:spLocks noGrp="1"/>
          </p:cNvSpPr>
          <p:nvPr>
            <p:ph type="title" idx="4294967295"/>
          </p:nvPr>
        </p:nvSpPr>
        <p:spPr>
          <a:xfrm>
            <a:off x="22489" y="153963"/>
            <a:ext cx="2607655" cy="1323439"/>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GB" sz="2000" b="1" i="0" u="none" strike="noStrike" kern="1200" cap="none" spc="0" normalizeH="0" baseline="0" noProof="0" dirty="0">
                <a:ln>
                  <a:noFill/>
                </a:ln>
                <a:solidFill>
                  <a:srgbClr val="FFFFFF"/>
                </a:solidFill>
                <a:effectLst/>
                <a:uLnTx/>
                <a:uFillTx/>
                <a:latin typeface="+mn-lt"/>
                <a:ea typeface="MS PGothic" pitchFamily="34" charset="-128"/>
                <a:cs typeface="+mn-cs"/>
              </a:rPr>
              <a:t>Quadrants</a:t>
            </a:r>
          </a:p>
          <a:p>
            <a:pPr marL="0" marR="0" lvl="0" indent="0" algn="l" defTabSz="914400" rtl="0" eaLnBrk="0" fontAlgn="base" latinLnBrk="0" hangingPunct="0">
              <a:lnSpc>
                <a:spcPct val="100000"/>
              </a:lnSpc>
              <a:spcBef>
                <a:spcPct val="0"/>
              </a:spcBef>
              <a:spcAft>
                <a:spcPct val="0"/>
              </a:spcAft>
              <a:buClrTx/>
              <a:buSzTx/>
              <a:buFontTx/>
              <a:buNone/>
              <a:tabLst/>
              <a:defRPr/>
            </a:pPr>
            <a:r>
              <a:rPr kumimoji="0" lang="en-GB" sz="2000" b="1" i="0" u="none" strike="noStrike" kern="1200" cap="none" spc="0" normalizeH="0" baseline="0" noProof="0" dirty="0">
                <a:ln>
                  <a:noFill/>
                </a:ln>
                <a:solidFill>
                  <a:srgbClr val="FFFFFF"/>
                </a:solidFill>
                <a:effectLst/>
                <a:uLnTx/>
                <a:uFillTx/>
                <a:latin typeface="+mn-lt"/>
                <a:ea typeface="MS PGothic" pitchFamily="34" charset="-128"/>
                <a:cs typeface="+mn-cs"/>
              </a:rPr>
              <a:t>Mid, North-East, South &amp; West</a:t>
            </a:r>
            <a:br>
              <a:rPr kumimoji="0" lang="en-GB" sz="2000" b="0" i="0" u="none" strike="noStrike" kern="1200" cap="none" spc="0" normalizeH="0" baseline="0" noProof="0" dirty="0">
                <a:ln>
                  <a:noFill/>
                </a:ln>
                <a:solidFill>
                  <a:srgbClr val="FFFFFF"/>
                </a:solidFill>
                <a:effectLst/>
                <a:uLnTx/>
                <a:uFillTx/>
                <a:latin typeface="+mn-lt"/>
                <a:ea typeface="MS PGothic" pitchFamily="34" charset="-128"/>
                <a:cs typeface="+mn-cs"/>
              </a:rPr>
            </a:br>
            <a:endParaRPr kumimoji="0" lang="en-GB" sz="2000" b="0" i="0" u="none" strike="noStrike" kern="1200" cap="none" spc="0" normalizeH="0" baseline="0" noProof="0" dirty="0">
              <a:ln>
                <a:noFill/>
              </a:ln>
              <a:solidFill>
                <a:srgbClr val="FFFFFF"/>
              </a:solidFill>
              <a:effectLst/>
              <a:uLnTx/>
              <a:uFillTx/>
              <a:latin typeface="+mn-lt"/>
              <a:ea typeface="MS PGothic" pitchFamily="34" charset="-128"/>
              <a:cs typeface="+mn-cs"/>
            </a:endParaRPr>
          </a:p>
        </p:txBody>
      </p:sp>
      <p:sp>
        <p:nvSpPr>
          <p:cNvPr id="5" name="Content Placeholder 2">
            <a:extLst>
              <a:ext uri="{FF2B5EF4-FFF2-40B4-BE49-F238E27FC236}">
                <a16:creationId xmlns:a16="http://schemas.microsoft.com/office/drawing/2014/main" id="{AA59938D-93AC-4C70-8B71-7352FD62B530}"/>
              </a:ext>
            </a:extLst>
          </p:cNvPr>
          <p:cNvSpPr txBox="1">
            <a:spLocks/>
          </p:cNvSpPr>
          <p:nvPr/>
        </p:nvSpPr>
        <p:spPr>
          <a:xfrm>
            <a:off x="2864500" y="1473610"/>
            <a:ext cx="6099988" cy="3596651"/>
          </a:xfrm>
        </p:spPr>
        <p:txBody>
          <a:bodyPr>
            <a:normAutofit/>
          </a:bodyPr>
          <a:lstStyle>
            <a:lvl1pPr marL="342900" indent="-342900" algn="l" rtl="0" eaLnBrk="1" fontAlgn="base" hangingPunct="1">
              <a:spcBef>
                <a:spcPct val="20000"/>
              </a:spcBef>
              <a:spcAft>
                <a:spcPct val="0"/>
              </a:spcAft>
              <a:buChar char="•"/>
              <a:defRPr sz="2000">
                <a:solidFill>
                  <a:schemeClr val="tx1"/>
                </a:solidFill>
                <a:latin typeface="+mn-lt"/>
                <a:ea typeface="MS PGothic" pitchFamily="34" charset="-128"/>
                <a:cs typeface="+mn-cs"/>
              </a:defRPr>
            </a:lvl1pPr>
            <a:lvl2pPr marL="742950" indent="-285750" algn="l" rtl="0" eaLnBrk="1" fontAlgn="base" hangingPunct="1">
              <a:spcBef>
                <a:spcPct val="20000"/>
              </a:spcBef>
              <a:spcAft>
                <a:spcPct val="0"/>
              </a:spcAft>
              <a:buChar char="–"/>
              <a:defRPr sz="2000">
                <a:solidFill>
                  <a:schemeClr val="tx1"/>
                </a:solidFill>
                <a:latin typeface="+mn-lt"/>
                <a:ea typeface="MS PGothic" pitchFamily="34" charset="-128"/>
              </a:defRPr>
            </a:lvl2pPr>
            <a:lvl3pPr marL="1143000" indent="-228600" algn="l" rtl="0" eaLnBrk="1" fontAlgn="base" hangingPunct="1">
              <a:spcBef>
                <a:spcPct val="20000"/>
              </a:spcBef>
              <a:spcAft>
                <a:spcPct val="0"/>
              </a:spcAft>
              <a:buChar char="•"/>
              <a:defRPr sz="2000">
                <a:solidFill>
                  <a:schemeClr val="tx1"/>
                </a:solidFill>
                <a:latin typeface="+mn-lt"/>
                <a:ea typeface="MS PGothic" pitchFamily="34" charset="-128"/>
              </a:defRPr>
            </a:lvl3pPr>
            <a:lvl4pPr marL="1562100" indent="-228600" algn="l" rtl="0" eaLnBrk="1" fontAlgn="base" hangingPunct="1">
              <a:spcBef>
                <a:spcPct val="20000"/>
              </a:spcBef>
              <a:spcAft>
                <a:spcPct val="0"/>
              </a:spcAft>
              <a:buChar char="–"/>
              <a:defRPr sz="2000">
                <a:solidFill>
                  <a:schemeClr val="tx1"/>
                </a:solidFill>
                <a:latin typeface="+mn-lt"/>
                <a:ea typeface="MS PGothic" pitchFamily="34" charset="-128"/>
              </a:defRPr>
            </a:lvl4pPr>
            <a:lvl5pPr marL="1981200" indent="-228600" algn="l" rtl="0" eaLnBrk="1" fontAlgn="base" hangingPunct="1">
              <a:spcBef>
                <a:spcPct val="20000"/>
              </a:spcBef>
              <a:spcAft>
                <a:spcPct val="0"/>
              </a:spcAft>
              <a:buChar char="»"/>
              <a:defRPr sz="2000">
                <a:solidFill>
                  <a:schemeClr val="tx1"/>
                </a:solidFill>
                <a:latin typeface="+mn-lt"/>
                <a:ea typeface="MS PGothic" pitchFamily="34" charset="-128"/>
              </a:defRPr>
            </a:lvl5pPr>
            <a:lvl6pPr marL="2438400" indent="-228600" algn="l" rtl="0" eaLnBrk="1" fontAlgn="base" hangingPunct="1">
              <a:spcBef>
                <a:spcPct val="20000"/>
              </a:spcBef>
              <a:spcAft>
                <a:spcPct val="0"/>
              </a:spcAft>
              <a:buChar char="»"/>
              <a:defRPr sz="2000">
                <a:solidFill>
                  <a:schemeClr val="tx1"/>
                </a:solidFill>
                <a:latin typeface="+mn-lt"/>
                <a:ea typeface="+mn-ea"/>
              </a:defRPr>
            </a:lvl6pPr>
            <a:lvl7pPr marL="2895600" indent="-228600" algn="l" rtl="0" eaLnBrk="1" fontAlgn="base" hangingPunct="1">
              <a:spcBef>
                <a:spcPct val="20000"/>
              </a:spcBef>
              <a:spcAft>
                <a:spcPct val="0"/>
              </a:spcAft>
              <a:buChar char="»"/>
              <a:defRPr sz="2000">
                <a:solidFill>
                  <a:schemeClr val="tx1"/>
                </a:solidFill>
                <a:latin typeface="+mn-lt"/>
                <a:ea typeface="+mn-ea"/>
              </a:defRPr>
            </a:lvl7pPr>
            <a:lvl8pPr marL="3352800" indent="-228600" algn="l" rtl="0" eaLnBrk="1" fontAlgn="base" hangingPunct="1">
              <a:spcBef>
                <a:spcPct val="20000"/>
              </a:spcBef>
              <a:spcAft>
                <a:spcPct val="0"/>
              </a:spcAft>
              <a:buChar char="»"/>
              <a:defRPr sz="2000">
                <a:solidFill>
                  <a:schemeClr val="tx1"/>
                </a:solidFill>
                <a:latin typeface="+mn-lt"/>
                <a:ea typeface="+mn-ea"/>
              </a:defRPr>
            </a:lvl8pPr>
            <a:lvl9pPr marL="3810000" indent="-228600" algn="l" rtl="0" eaLnBrk="1" fontAlgn="base" hangingPunct="1">
              <a:spcBef>
                <a:spcPct val="20000"/>
              </a:spcBef>
              <a:spcAft>
                <a:spcPct val="0"/>
              </a:spcAft>
              <a:buChar char="»"/>
              <a:defRPr sz="2000">
                <a:solidFill>
                  <a:schemeClr val="tx1"/>
                </a:solidFill>
                <a:latin typeface="+mn-lt"/>
                <a:ea typeface="+mn-ea"/>
              </a:defRPr>
            </a:lvl9pPr>
          </a:lstStyle>
          <a:p>
            <a:pPr marL="0" indent="0">
              <a:buNone/>
            </a:pPr>
            <a:endParaRPr lang="en-GB" sz="844" b="1" u="sng" kern="0" dirty="0">
              <a:solidFill>
                <a:srgbClr val="000000"/>
              </a:solidFill>
              <a:latin typeface="Arial"/>
            </a:endParaRPr>
          </a:p>
          <a:p>
            <a:pPr marL="0" indent="0">
              <a:buNone/>
            </a:pPr>
            <a:r>
              <a:rPr lang="en-GB" sz="1200" b="1" u="sng" kern="0" dirty="0">
                <a:solidFill>
                  <a:srgbClr val="000000"/>
                </a:solidFill>
                <a:latin typeface="Calibri" panose="020F0502020204030204" pitchFamily="34" charset="0"/>
                <a:cs typeface="Calibri" panose="020F0502020204030204" pitchFamily="34" charset="0"/>
              </a:rPr>
              <a:t>Early Years Education Partners</a:t>
            </a:r>
            <a:r>
              <a:rPr lang="en-GB" sz="1200" u="sng" kern="0" dirty="0">
                <a:solidFill>
                  <a:srgbClr val="000000"/>
                </a:solidFill>
                <a:latin typeface="Calibri" panose="020F0502020204030204" pitchFamily="34" charset="0"/>
                <a:cs typeface="Calibri" panose="020F0502020204030204" pitchFamily="34" charset="0"/>
              </a:rPr>
              <a:t>: </a:t>
            </a:r>
            <a:r>
              <a:rPr lang="en-GB" sz="1200" kern="0" dirty="0">
                <a:solidFill>
                  <a:srgbClr val="000000"/>
                </a:solidFill>
                <a:latin typeface="Calibri" panose="020F0502020204030204" pitchFamily="34" charset="0"/>
                <a:cs typeface="Calibri" panose="020F0502020204030204" pitchFamily="34" charset="0"/>
              </a:rPr>
              <a:t>Work in settings and schools supporting provision for children between the ages of 0-5yrs.  Evaluating quality of provision, facilitating links between health, social care within family hubs and schools/settings.  Working particularly with settings and schools who have a high number of disadvantaged and SEND children.</a:t>
            </a:r>
          </a:p>
          <a:p>
            <a:pPr marL="0" indent="0">
              <a:buNone/>
            </a:pPr>
            <a:endParaRPr lang="en-GB" sz="1200" kern="0" dirty="0">
              <a:solidFill>
                <a:srgbClr val="000000"/>
              </a:solidFill>
              <a:latin typeface="Calibri" panose="020F0502020204030204" pitchFamily="34" charset="0"/>
              <a:cs typeface="Calibri" panose="020F0502020204030204" pitchFamily="34" charset="0"/>
            </a:endParaRPr>
          </a:p>
          <a:p>
            <a:pPr marL="0" indent="0">
              <a:buNone/>
            </a:pPr>
            <a:r>
              <a:rPr lang="en-GB" sz="1200" b="1" u="sng" kern="0" dirty="0">
                <a:solidFill>
                  <a:srgbClr val="000000"/>
                </a:solidFill>
                <a:latin typeface="Calibri" panose="020F0502020204030204" pitchFamily="34" charset="0"/>
                <a:cs typeface="Calibri" panose="020F0502020204030204" pitchFamily="34" charset="0"/>
              </a:rPr>
              <a:t>Attendance Specialists</a:t>
            </a:r>
            <a:r>
              <a:rPr lang="en-GB" sz="1200" u="sng" kern="0" dirty="0">
                <a:solidFill>
                  <a:srgbClr val="000000"/>
                </a:solidFill>
                <a:latin typeface="Calibri" panose="020F0502020204030204" pitchFamily="34" charset="0"/>
                <a:cs typeface="Calibri" panose="020F0502020204030204" pitchFamily="34" charset="0"/>
              </a:rPr>
              <a:t>: </a:t>
            </a:r>
            <a:r>
              <a:rPr lang="en-GB" sz="1200" kern="0" dirty="0">
                <a:solidFill>
                  <a:srgbClr val="000000"/>
                </a:solidFill>
                <a:latin typeface="Calibri" panose="020F0502020204030204" pitchFamily="34" charset="0"/>
                <a:cs typeface="Calibri" panose="020F0502020204030204" pitchFamily="34" charset="0"/>
              </a:rPr>
              <a:t>Provide advice on attendance statutory requirements and best practice to schools and parents.  Support education compliance and children missing education with cases related to attendance matters in schools </a:t>
            </a:r>
          </a:p>
          <a:p>
            <a:pPr marL="0" indent="0">
              <a:buNone/>
            </a:pPr>
            <a:endParaRPr lang="en-GB" sz="1200" kern="0" dirty="0">
              <a:solidFill>
                <a:srgbClr val="000000"/>
              </a:solidFill>
              <a:latin typeface="Calibri" panose="020F0502020204030204" pitchFamily="34" charset="0"/>
              <a:cs typeface="Calibri" panose="020F0502020204030204" pitchFamily="34" charset="0"/>
            </a:endParaRPr>
          </a:p>
          <a:p>
            <a:pPr marL="0" indent="0">
              <a:buNone/>
            </a:pPr>
            <a:r>
              <a:rPr lang="en-GB" sz="1200" b="1" u="sng" kern="0" dirty="0">
                <a:solidFill>
                  <a:srgbClr val="000000"/>
                </a:solidFill>
                <a:latin typeface="Calibri" panose="020F0502020204030204" pitchFamily="34" charset="0"/>
                <a:cs typeface="Calibri" panose="020F0502020204030204" pitchFamily="34" charset="0"/>
              </a:rPr>
              <a:t>School Effectiveness Partners</a:t>
            </a:r>
            <a:r>
              <a:rPr lang="en-GB" sz="1200" u="sng" kern="0" dirty="0">
                <a:solidFill>
                  <a:srgbClr val="000000"/>
                </a:solidFill>
                <a:latin typeface="Calibri" panose="020F0502020204030204" pitchFamily="34" charset="0"/>
                <a:cs typeface="Calibri" panose="020F0502020204030204" pitchFamily="34" charset="0"/>
              </a:rPr>
              <a:t>: </a:t>
            </a:r>
          </a:p>
          <a:p>
            <a:pPr marL="0" indent="0">
              <a:buNone/>
            </a:pPr>
            <a:r>
              <a:rPr lang="en-GB" sz="1200" kern="0" dirty="0">
                <a:solidFill>
                  <a:srgbClr val="000000"/>
                </a:solidFill>
                <a:latin typeface="Calibri" panose="020F0502020204030204" pitchFamily="34" charset="0"/>
                <a:cs typeface="Calibri" panose="020F0502020204030204" pitchFamily="34" charset="0"/>
              </a:rPr>
              <a:t>Provide support and challenge to schools for the attainment and progress of pupils, focusing on leadership and management.  Facilitate partnership working within and across clusters for school improvement.  Support wellbeing for school leaders.  Support recruitment and retention strategies in schools.  Prioritise work in schools that have a high number of vulnerable pupils – SEND and disadvantaged. </a:t>
            </a:r>
          </a:p>
          <a:p>
            <a:pPr marL="0" indent="0">
              <a:buNone/>
            </a:pPr>
            <a:endParaRPr lang="en-GB" sz="844" kern="0" dirty="0">
              <a:solidFill>
                <a:srgbClr val="000000"/>
              </a:solidFill>
              <a:latin typeface="Arial"/>
            </a:endParaRPr>
          </a:p>
        </p:txBody>
      </p:sp>
    </p:spTree>
    <p:extLst>
      <p:ext uri="{BB962C8B-B14F-4D97-AF65-F5344CB8AC3E}">
        <p14:creationId xmlns:p14="http://schemas.microsoft.com/office/powerpoint/2010/main" val="249271780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356A63-155B-4B81-B42A-8E03F7089193}"/>
              </a:ext>
            </a:extLst>
          </p:cNvPr>
          <p:cNvSpPr>
            <a:spLocks noGrp="1"/>
          </p:cNvSpPr>
          <p:nvPr>
            <p:ph type="title"/>
          </p:nvPr>
        </p:nvSpPr>
        <p:spPr>
          <a:xfrm>
            <a:off x="189598" y="10769"/>
            <a:ext cx="2577905" cy="2401842"/>
          </a:xfrm>
        </p:spPr>
        <p:txBody>
          <a:bodyPr>
            <a:normAutofit/>
          </a:bodyPr>
          <a:lstStyle/>
          <a:p>
            <a:r>
              <a:rPr lang="en-GB" sz="2800" b="1" dirty="0">
                <a:solidFill>
                  <a:srgbClr val="7030A0"/>
                </a:solidFill>
                <a:latin typeface="Calibri" panose="020F0502020204030204" pitchFamily="34" charset="0"/>
                <a:cs typeface="Calibri" panose="020F0502020204030204" pitchFamily="34" charset="0"/>
              </a:rPr>
              <a:t>Quadrants</a:t>
            </a:r>
            <a:br>
              <a:rPr lang="en-GB" sz="2800" b="1" dirty="0">
                <a:solidFill>
                  <a:srgbClr val="7030A0"/>
                </a:solidFill>
                <a:latin typeface="Calibri" panose="020F0502020204030204" pitchFamily="34" charset="0"/>
                <a:cs typeface="Calibri" panose="020F0502020204030204" pitchFamily="34" charset="0"/>
              </a:rPr>
            </a:br>
            <a:r>
              <a:rPr lang="en-GB" sz="2800" b="1" dirty="0">
                <a:solidFill>
                  <a:srgbClr val="7030A0"/>
                </a:solidFill>
                <a:latin typeface="Calibri" panose="020F0502020204030204" pitchFamily="34" charset="0"/>
                <a:cs typeface="Calibri" panose="020F0502020204030204" pitchFamily="34" charset="0"/>
              </a:rPr>
              <a:t>Mid</a:t>
            </a:r>
            <a:r>
              <a:rPr lang="en-GB" sz="2800" b="1">
                <a:solidFill>
                  <a:srgbClr val="7030A0"/>
                </a:solidFill>
                <a:latin typeface="Calibri" panose="020F0502020204030204" pitchFamily="34" charset="0"/>
                <a:cs typeface="Calibri" panose="020F0502020204030204" pitchFamily="34" charset="0"/>
              </a:rPr>
              <a:t>, North- </a:t>
            </a:r>
            <a:r>
              <a:rPr lang="en-GB" sz="2800" b="1" dirty="0">
                <a:solidFill>
                  <a:srgbClr val="7030A0"/>
                </a:solidFill>
                <a:latin typeface="Calibri" panose="020F0502020204030204" pitchFamily="34" charset="0"/>
                <a:cs typeface="Calibri" panose="020F0502020204030204" pitchFamily="34" charset="0"/>
              </a:rPr>
              <a:t>East, South &amp; West</a:t>
            </a:r>
            <a:br>
              <a:rPr lang="en-GB" sz="2250" dirty="0"/>
            </a:br>
            <a:endParaRPr lang="en-GB" sz="2250" dirty="0"/>
          </a:p>
        </p:txBody>
      </p:sp>
      <p:sp>
        <p:nvSpPr>
          <p:cNvPr id="3" name="Content Placeholder 2">
            <a:extLst>
              <a:ext uri="{FF2B5EF4-FFF2-40B4-BE49-F238E27FC236}">
                <a16:creationId xmlns:a16="http://schemas.microsoft.com/office/drawing/2014/main" id="{7DFD23D7-8692-4777-B494-9B84F58942A0}"/>
              </a:ext>
            </a:extLst>
          </p:cNvPr>
          <p:cNvSpPr>
            <a:spLocks noGrp="1"/>
          </p:cNvSpPr>
          <p:nvPr>
            <p:ph idx="1"/>
          </p:nvPr>
        </p:nvSpPr>
        <p:spPr>
          <a:xfrm>
            <a:off x="3087021" y="692696"/>
            <a:ext cx="5867381" cy="5760639"/>
          </a:xfrm>
        </p:spPr>
        <p:txBody>
          <a:bodyPr>
            <a:normAutofit fontScale="25000" lnSpcReduction="20000"/>
          </a:bodyPr>
          <a:lstStyle/>
          <a:p>
            <a:pPr marL="0" indent="0">
              <a:buNone/>
            </a:pPr>
            <a:r>
              <a:rPr lang="en-GB" sz="4800" b="1" u="sng" dirty="0">
                <a:latin typeface="Calibri" panose="020F0502020204030204" pitchFamily="34" charset="0"/>
                <a:cs typeface="Calibri" panose="020F0502020204030204" pitchFamily="34" charset="0"/>
              </a:rPr>
              <a:t>SEND Inclusion and Psychology Team</a:t>
            </a:r>
            <a:r>
              <a:rPr lang="en-GB" sz="4800" dirty="0">
                <a:latin typeface="Calibri" panose="020F0502020204030204" pitchFamily="34" charset="0"/>
                <a:cs typeface="Calibri" panose="020F0502020204030204" pitchFamily="34" charset="0"/>
              </a:rPr>
              <a:t>​ lead by Inclusion and Psychology Lead</a:t>
            </a:r>
          </a:p>
          <a:p>
            <a:pPr marL="0" indent="0">
              <a:buNone/>
            </a:pPr>
            <a:endParaRPr lang="en-GB" sz="4800" b="1" dirty="0">
              <a:latin typeface="Calibri" panose="020F0502020204030204" pitchFamily="34" charset="0"/>
              <a:cs typeface="Calibri" panose="020F0502020204030204" pitchFamily="34" charset="0"/>
            </a:endParaRPr>
          </a:p>
          <a:p>
            <a:pPr marL="0" indent="0">
              <a:buNone/>
            </a:pPr>
            <a:r>
              <a:rPr lang="en-GB" sz="4800" b="1" dirty="0">
                <a:latin typeface="Calibri" panose="020F0502020204030204" pitchFamily="34" charset="0"/>
                <a:cs typeface="Calibri" panose="020F0502020204030204" pitchFamily="34" charset="0"/>
              </a:rPr>
              <a:t>Educational Psychologists (EPs):</a:t>
            </a:r>
            <a:r>
              <a:rPr lang="en-GB" sz="4800" dirty="0">
                <a:latin typeface="Calibri" panose="020F0502020204030204" pitchFamily="34" charset="0"/>
                <a:cs typeface="Calibri" panose="020F0502020204030204" pitchFamily="34" charset="0"/>
              </a:rPr>
              <a:t> provide independent professional advice to families, schools and other education settings. An EP applies psychology (the study of thinking, learning, emotions and behaviour) to support the learning, development and wellbeing of children and young people up to 25 years old. Senior Specialist EPs additionally specialise in particular areas of SEND. </a:t>
            </a:r>
          </a:p>
          <a:p>
            <a:pPr marL="0" indent="0">
              <a:buNone/>
            </a:pPr>
            <a:r>
              <a:rPr lang="en-GB" sz="4800" b="1" dirty="0">
                <a:latin typeface="Calibri" panose="020F0502020204030204" pitchFamily="34" charset="0"/>
                <a:cs typeface="Calibri" panose="020F0502020204030204" pitchFamily="34" charset="0"/>
              </a:rPr>
              <a:t>Assistant Educational Psychologists: </a:t>
            </a:r>
            <a:r>
              <a:rPr lang="en-GB" sz="4800" dirty="0">
                <a:latin typeface="Calibri" panose="020F0502020204030204" pitchFamily="34" charset="0"/>
                <a:cs typeface="Calibri" panose="020F0502020204030204" pitchFamily="34" charset="0"/>
              </a:rPr>
              <a:t>work alongside EPs to support delivery at a school, group and individual level. </a:t>
            </a:r>
          </a:p>
          <a:p>
            <a:pPr marL="0" indent="0">
              <a:buNone/>
            </a:pPr>
            <a:endParaRPr lang="en-GB" sz="4800" dirty="0">
              <a:latin typeface="Calibri" panose="020F0502020204030204" pitchFamily="34" charset="0"/>
              <a:cs typeface="Calibri" panose="020F0502020204030204" pitchFamily="34" charset="0"/>
            </a:endParaRPr>
          </a:p>
          <a:p>
            <a:pPr marL="0" indent="0">
              <a:buNone/>
            </a:pPr>
            <a:r>
              <a:rPr lang="en-GB" sz="4800" b="1" dirty="0">
                <a:latin typeface="Calibri" panose="020F0502020204030204" pitchFamily="34" charset="0"/>
                <a:cs typeface="Calibri" panose="020F0502020204030204" pitchFamily="34" charset="0"/>
              </a:rPr>
              <a:t>Inclusion Partners  (IPs): </a:t>
            </a:r>
            <a:r>
              <a:rPr lang="en-GB" sz="4800" dirty="0">
                <a:latin typeface="Calibri" panose="020F0502020204030204" pitchFamily="34" charset="0"/>
                <a:cs typeface="Calibri" panose="020F0502020204030204" pitchFamily="34" charset="0"/>
              </a:rPr>
              <a:t>are managed by Senior IPs and work in close partnership with colleagues in SEND Services, and in particular, EPs, to support early years settings, schools and colleges to develop their inclusive practice and deliver improved outcomes for children and young people with SEND. IPs are involved in delivering the Essex SEND Training Offer at a central, quadrant, cluster and individual school/early years setting model. </a:t>
            </a:r>
          </a:p>
          <a:p>
            <a:pPr marL="0" indent="0">
              <a:buNone/>
            </a:pPr>
            <a:endParaRPr lang="en-GB" sz="4800" dirty="0">
              <a:latin typeface="Calibri" panose="020F0502020204030204" pitchFamily="34" charset="0"/>
              <a:cs typeface="Calibri" panose="020F0502020204030204" pitchFamily="34" charset="0"/>
            </a:endParaRPr>
          </a:p>
          <a:p>
            <a:pPr marL="0" indent="0">
              <a:buNone/>
            </a:pPr>
            <a:endParaRPr lang="en-GB" sz="4800" dirty="0">
              <a:latin typeface="Calibri" panose="020F0502020204030204" pitchFamily="34" charset="0"/>
              <a:cs typeface="Calibri" panose="020F0502020204030204" pitchFamily="34" charset="0"/>
            </a:endParaRPr>
          </a:p>
          <a:p>
            <a:pPr marL="0" indent="0">
              <a:buNone/>
            </a:pPr>
            <a:r>
              <a:rPr lang="en-GB" sz="4800" b="1" u="sng" dirty="0">
                <a:latin typeface="Calibri" panose="020F0502020204030204" pitchFamily="34" charset="0"/>
                <a:cs typeface="Calibri" panose="020F0502020204030204" pitchFamily="34" charset="0"/>
              </a:rPr>
              <a:t>SEND Operations Team​​</a:t>
            </a:r>
            <a:r>
              <a:rPr lang="en-GB" sz="4800" dirty="0">
                <a:latin typeface="Calibri" panose="020F0502020204030204" pitchFamily="34" charset="0"/>
                <a:cs typeface="Calibri" panose="020F0502020204030204" pitchFamily="34" charset="0"/>
              </a:rPr>
              <a:t> (previously ‘Statutory Assessment Service’) lead by SEND Operations Lead </a:t>
            </a:r>
          </a:p>
          <a:p>
            <a:pPr marL="0" indent="0">
              <a:buNone/>
            </a:pPr>
            <a:endParaRPr lang="en-GB" sz="4800" dirty="0">
              <a:latin typeface="Calibri" panose="020F0502020204030204" pitchFamily="34" charset="0"/>
              <a:cs typeface="Calibri" panose="020F0502020204030204" pitchFamily="34" charset="0"/>
            </a:endParaRPr>
          </a:p>
          <a:p>
            <a:pPr marL="0" indent="0">
              <a:buNone/>
            </a:pPr>
            <a:r>
              <a:rPr lang="en-GB" sz="4800" dirty="0">
                <a:latin typeface="Calibri" panose="020F0502020204030204" pitchFamily="34" charset="0"/>
                <a:cs typeface="Calibri" panose="020F0502020204030204" pitchFamily="34" charset="0"/>
              </a:rPr>
              <a:t>​</a:t>
            </a:r>
            <a:r>
              <a:rPr lang="en-GB" sz="4800" b="1" dirty="0">
                <a:latin typeface="Calibri" panose="020F0502020204030204" pitchFamily="34" charset="0"/>
                <a:cs typeface="Calibri" panose="020F0502020204030204" pitchFamily="34" charset="0"/>
              </a:rPr>
              <a:t>SEND Operations Partners </a:t>
            </a:r>
            <a:r>
              <a:rPr lang="en-GB" sz="4800" dirty="0">
                <a:latin typeface="Calibri" panose="020F0502020204030204" pitchFamily="34" charset="0"/>
                <a:cs typeface="Calibri" panose="020F0502020204030204" pitchFamily="34" charset="0"/>
              </a:rPr>
              <a:t>manage and develop the SEND Operations Co-ordinators and SEND Operations Assistants within quadrant clusters, according to the vision for SEND in Essex. Effectively delivering the council’s statutory duties in relation to the assessment and review of children/young people with an EHCP. </a:t>
            </a:r>
          </a:p>
          <a:p>
            <a:pPr marL="0" indent="0">
              <a:buNone/>
            </a:pPr>
            <a:endParaRPr lang="en-GB" sz="4800" dirty="0">
              <a:latin typeface="Calibri" panose="020F0502020204030204" pitchFamily="34" charset="0"/>
              <a:cs typeface="Calibri" panose="020F0502020204030204" pitchFamily="34" charset="0"/>
            </a:endParaRPr>
          </a:p>
          <a:p>
            <a:pPr marL="0" indent="0">
              <a:buNone/>
            </a:pPr>
            <a:r>
              <a:rPr lang="en-GB" sz="4800" b="1" dirty="0">
                <a:latin typeface="Calibri" panose="020F0502020204030204" pitchFamily="34" charset="0"/>
                <a:cs typeface="Calibri" panose="020F0502020204030204" pitchFamily="34" charset="0"/>
              </a:rPr>
              <a:t>SEND Operations Coordinators</a:t>
            </a:r>
            <a:r>
              <a:rPr lang="en-GB" sz="4800" dirty="0">
                <a:latin typeface="Calibri" panose="020F0502020204030204" pitchFamily="34" charset="0"/>
                <a:cs typeface="Calibri" panose="020F0502020204030204" pitchFamily="34" charset="0"/>
              </a:rPr>
              <a:t> work within a cluster team and administers the EHCNA process for children and young people with special educational needs and disabilities, also coordinating school placement requests for children with an EHCP moving into Essex.   </a:t>
            </a:r>
          </a:p>
          <a:p>
            <a:pPr marL="0" indent="0">
              <a:buNone/>
            </a:pPr>
            <a:endParaRPr lang="en-GB" sz="4800" dirty="0">
              <a:latin typeface="Calibri" panose="020F0502020204030204" pitchFamily="34" charset="0"/>
              <a:cs typeface="Calibri" panose="020F0502020204030204" pitchFamily="34" charset="0"/>
            </a:endParaRPr>
          </a:p>
          <a:p>
            <a:pPr marL="0" indent="0">
              <a:buNone/>
            </a:pPr>
            <a:r>
              <a:rPr lang="en-GB" sz="4800" b="1" dirty="0">
                <a:latin typeface="Calibri" panose="020F0502020204030204" pitchFamily="34" charset="0"/>
                <a:cs typeface="Calibri" panose="020F0502020204030204" pitchFamily="34" charset="0"/>
              </a:rPr>
              <a:t>SEND Operations Assistants </a:t>
            </a:r>
            <a:r>
              <a:rPr lang="en-GB" sz="4800" dirty="0">
                <a:latin typeface="Calibri" panose="020F0502020204030204" pitchFamily="34" charset="0"/>
                <a:cs typeface="Calibri" panose="020F0502020204030204" pitchFamily="34" charset="0"/>
              </a:rPr>
              <a:t>provide administration and support to the statutory SEND processes such as the Annual Review Process, in particular at phase transfer, as well as providing a triage service for all contacts received by the SEND Operations Team.   </a:t>
            </a:r>
          </a:p>
          <a:p>
            <a:pPr marL="0" indent="0">
              <a:buNone/>
            </a:pPr>
            <a:endParaRPr lang="en-GB" sz="4800" b="1" dirty="0">
              <a:latin typeface="Calibri" panose="020F0502020204030204" pitchFamily="34" charset="0"/>
              <a:cs typeface="Calibri" panose="020F0502020204030204" pitchFamily="34" charset="0"/>
            </a:endParaRPr>
          </a:p>
          <a:p>
            <a:pPr marL="0" indent="0">
              <a:buNone/>
            </a:pPr>
            <a:r>
              <a:rPr lang="en-GB" sz="4800" b="1" dirty="0">
                <a:latin typeface="Calibri" panose="020F0502020204030204" pitchFamily="34" charset="0"/>
                <a:cs typeface="Calibri" panose="020F0502020204030204" pitchFamily="34" charset="0"/>
              </a:rPr>
              <a:t>SEND Engagement Facilitators </a:t>
            </a:r>
            <a:r>
              <a:rPr lang="en-GB" sz="4800" dirty="0">
                <a:latin typeface="Calibri" panose="020F0502020204030204" pitchFamily="34" charset="0"/>
                <a:cs typeface="Calibri" panose="020F0502020204030204" pitchFamily="34" charset="0"/>
              </a:rPr>
              <a:t>support sustainable inclusion for children and young people with SEND, through targeted support to educational settings, families and partners. They will facilitate effective collaborative practice through One Planning and ensure a joined-up approach to the Assess, Plan, Do, Review Cycle, particularly at points of transition for CYP.</a:t>
            </a:r>
          </a:p>
          <a:p>
            <a:pPr marL="0" indent="0">
              <a:buNone/>
            </a:pPr>
            <a:endParaRPr lang="en-GB" sz="1200" dirty="0">
              <a:latin typeface="+mj-lt"/>
            </a:endParaRPr>
          </a:p>
        </p:txBody>
      </p:sp>
      <p:sp>
        <p:nvSpPr>
          <p:cNvPr id="4" name="Text Placeholder 3">
            <a:extLst>
              <a:ext uri="{FF2B5EF4-FFF2-40B4-BE49-F238E27FC236}">
                <a16:creationId xmlns:a16="http://schemas.microsoft.com/office/drawing/2014/main" id="{BB74ECEA-C880-4DBB-BBE1-833AE38DFBC6}"/>
              </a:ext>
            </a:extLst>
          </p:cNvPr>
          <p:cNvSpPr>
            <a:spLocks noGrp="1"/>
          </p:cNvSpPr>
          <p:nvPr>
            <p:ph type="body" sz="half" idx="2"/>
          </p:nvPr>
        </p:nvSpPr>
        <p:spPr>
          <a:xfrm>
            <a:off x="126293" y="2132856"/>
            <a:ext cx="2704514" cy="3403126"/>
          </a:xfrm>
        </p:spPr>
        <p:txBody>
          <a:bodyPr>
            <a:noAutofit/>
          </a:bodyPr>
          <a:lstStyle/>
          <a:p>
            <a:r>
              <a:rPr lang="en-GB" sz="1400" dirty="0">
                <a:solidFill>
                  <a:srgbClr val="7030A0"/>
                </a:solidFill>
                <a:latin typeface="Calibri" panose="020F0502020204030204" pitchFamily="34" charset="0"/>
                <a:cs typeface="Calibri" panose="020F0502020204030204" pitchFamily="34" charset="0"/>
              </a:rPr>
              <a:t>The SEND Quadrant Manager (QM) is responsible for strategic and operational matters regarding  SEND within each quadrant as well as the line management of the Inclusion and Operations Team leaders. </a:t>
            </a:r>
          </a:p>
          <a:p>
            <a:endParaRPr lang="en-GB" sz="1400" dirty="0">
              <a:solidFill>
                <a:srgbClr val="7030A0"/>
              </a:solidFill>
              <a:latin typeface="Calibri" panose="020F0502020204030204" pitchFamily="34" charset="0"/>
              <a:cs typeface="Calibri" panose="020F0502020204030204" pitchFamily="34" charset="0"/>
            </a:endParaRPr>
          </a:p>
          <a:p>
            <a:r>
              <a:rPr lang="en-GB" sz="1400" b="1" u="sng" dirty="0">
                <a:solidFill>
                  <a:srgbClr val="7030A0"/>
                </a:solidFill>
                <a:latin typeface="Calibri" panose="020F0502020204030204" pitchFamily="34" charset="0"/>
                <a:cs typeface="Calibri" panose="020F0502020204030204" pitchFamily="34" charset="0"/>
              </a:rPr>
              <a:t>SEND</a:t>
            </a:r>
            <a:r>
              <a:rPr lang="en-GB" sz="1400" dirty="0">
                <a:solidFill>
                  <a:srgbClr val="7030A0"/>
                </a:solidFill>
                <a:latin typeface="Calibri" panose="020F0502020204030204" pitchFamily="34" charset="0"/>
                <a:cs typeface="Calibri" panose="020F0502020204030204" pitchFamily="34" charset="0"/>
              </a:rPr>
              <a:t> </a:t>
            </a:r>
          </a:p>
          <a:p>
            <a:r>
              <a:rPr lang="en-GB" sz="1400" dirty="0">
                <a:solidFill>
                  <a:srgbClr val="7030A0"/>
                </a:solidFill>
                <a:latin typeface="Calibri" panose="020F0502020204030204" pitchFamily="34" charset="0"/>
                <a:cs typeface="Calibri" panose="020F0502020204030204" pitchFamily="34" charset="0"/>
              </a:rPr>
              <a:t>The Special Educational Needs (SEN) services give advice, guidance and training to schools and settings about the provision of quality support for all children.  </a:t>
            </a:r>
          </a:p>
          <a:p>
            <a:endParaRPr lang="en-GB" sz="1400" dirty="0">
              <a:solidFill>
                <a:srgbClr val="7030A0"/>
              </a:solidFill>
              <a:latin typeface="Calibri" panose="020F0502020204030204" pitchFamily="34" charset="0"/>
              <a:cs typeface="Calibri" panose="020F0502020204030204" pitchFamily="34" charset="0"/>
            </a:endParaRPr>
          </a:p>
          <a:p>
            <a:r>
              <a:rPr lang="en-GB" sz="1400" dirty="0">
                <a:solidFill>
                  <a:srgbClr val="7030A0"/>
                </a:solidFill>
                <a:latin typeface="Calibri" panose="020F0502020204030204" pitchFamily="34" charset="0"/>
                <a:cs typeface="Calibri" panose="020F0502020204030204" pitchFamily="34" charset="0"/>
              </a:rPr>
              <a:t>More information can be found on the </a:t>
            </a:r>
            <a:r>
              <a:rPr lang="en-GB" sz="1400" dirty="0">
                <a:solidFill>
                  <a:srgbClr val="7030A0"/>
                </a:solidFill>
                <a:latin typeface="Calibri" panose="020F0502020204030204" pitchFamily="34" charset="0"/>
                <a:cs typeface="Calibri" panose="020F0502020204030204" pitchFamily="34" charset="0"/>
                <a:hlinkClick r:id="rId2">
                  <a:extLst>
                    <a:ext uri="{A12FA001-AC4F-418D-AE19-62706E023703}">
                      <ahyp:hlinkClr xmlns:ahyp="http://schemas.microsoft.com/office/drawing/2018/hyperlinkcolor" val="tx"/>
                    </a:ext>
                  </a:extLst>
                </a:hlinkClick>
              </a:rPr>
              <a:t>Essex Schools InfoLink</a:t>
            </a:r>
            <a:endParaRPr lang="en-GB" sz="1400" dirty="0">
              <a:solidFill>
                <a:srgbClr val="7030A0"/>
              </a:solidFill>
              <a:latin typeface="Calibri" panose="020F0502020204030204" pitchFamily="34" charset="0"/>
              <a:cs typeface="Calibri" panose="020F0502020204030204" pitchFamily="34" charset="0"/>
            </a:endParaRPr>
          </a:p>
          <a:p>
            <a:endParaRPr lang="en-GB" sz="1500" dirty="0">
              <a:solidFill>
                <a:srgbClr val="7030A0"/>
              </a:solidFill>
              <a:latin typeface="+mj-lt"/>
            </a:endParaRPr>
          </a:p>
          <a:p>
            <a:endParaRPr lang="en-GB" sz="1500" dirty="0">
              <a:solidFill>
                <a:srgbClr val="7030A0"/>
              </a:solidFill>
              <a:latin typeface="+mj-lt"/>
            </a:endParaRPr>
          </a:p>
        </p:txBody>
      </p:sp>
      <p:graphicFrame>
        <p:nvGraphicFramePr>
          <p:cNvPr id="5" name="Table 4">
            <a:extLst>
              <a:ext uri="{FF2B5EF4-FFF2-40B4-BE49-F238E27FC236}">
                <a16:creationId xmlns:a16="http://schemas.microsoft.com/office/drawing/2014/main" id="{22D03073-AE8D-4436-98B1-6FFA53443363}"/>
              </a:ext>
            </a:extLst>
          </p:cNvPr>
          <p:cNvGraphicFramePr>
            <a:graphicFrameLocks noGrp="1"/>
          </p:cNvGraphicFramePr>
          <p:nvPr>
            <p:extLst>
              <p:ext uri="{D42A27DB-BD31-4B8C-83A1-F6EECF244321}">
                <p14:modId xmlns:p14="http://schemas.microsoft.com/office/powerpoint/2010/main" val="3591797221"/>
              </p:ext>
            </p:extLst>
          </p:nvPr>
        </p:nvGraphicFramePr>
        <p:xfrm>
          <a:off x="3147124" y="188641"/>
          <a:ext cx="5867380" cy="396240"/>
        </p:xfrm>
        <a:graphic>
          <a:graphicData uri="http://schemas.openxmlformats.org/drawingml/2006/table">
            <a:tbl>
              <a:tblPr firstRow="1"/>
              <a:tblGrid>
                <a:gridCol w="5867380">
                  <a:extLst>
                    <a:ext uri="{9D8B030D-6E8A-4147-A177-3AD203B41FA5}">
                      <a16:colId xmlns:a16="http://schemas.microsoft.com/office/drawing/2014/main" val="2668364523"/>
                    </a:ext>
                  </a:extLst>
                </a:gridCol>
              </a:tblGrid>
              <a:tr h="360040">
                <a:tc>
                  <a:txBody>
                    <a:bodyPr/>
                    <a:lstStyle/>
                    <a:p>
                      <a:pPr algn="ctr"/>
                      <a:r>
                        <a:rPr lang="en-GB" sz="2000" b="1" dirty="0">
                          <a:latin typeface="Calibri" panose="020F0502020204030204" pitchFamily="34" charset="0"/>
                          <a:cs typeface="Calibri" panose="020F0502020204030204" pitchFamily="34" charset="0"/>
                        </a:rPr>
                        <a:t>Overview of SEND team roles and responsibilities</a:t>
                      </a:r>
                    </a:p>
                  </a:txBody>
                  <a:tcPr>
                    <a:lnL w="12700" cmpd="sng">
                      <a:solidFill>
                        <a:schemeClr val="tx1"/>
                      </a:solidFill>
                      <a:prstDash val="solid"/>
                    </a:lnL>
                    <a:lnR w="12700" cmpd="sng">
                      <a:solidFill>
                        <a:schemeClr val="tx1"/>
                      </a:solidFill>
                      <a:prstDash val="solid"/>
                    </a:lnR>
                    <a:lnT w="12700" cmpd="sng">
                      <a:solidFill>
                        <a:schemeClr val="tx1"/>
                      </a:solidFill>
                      <a:prstDash val="solid"/>
                    </a:lnT>
                    <a:lnB w="12700" cmpd="sng">
                      <a:solidFill>
                        <a:schemeClr val="tx1"/>
                      </a:solidFill>
                      <a:prstDash val="solid"/>
                    </a:lnB>
                  </a:tcPr>
                </a:tc>
                <a:extLst>
                  <a:ext uri="{0D108BD9-81ED-4DB2-BD59-A6C34878D82A}">
                    <a16:rowId xmlns:a16="http://schemas.microsoft.com/office/drawing/2014/main" val="4278111431"/>
                  </a:ext>
                </a:extLst>
              </a:tr>
            </a:tbl>
          </a:graphicData>
        </a:graphic>
      </p:graphicFrame>
    </p:spTree>
    <p:extLst>
      <p:ext uri="{BB962C8B-B14F-4D97-AF65-F5344CB8AC3E}">
        <p14:creationId xmlns:p14="http://schemas.microsoft.com/office/powerpoint/2010/main" val="1327744802"/>
      </p:ext>
    </p:extLst>
  </p:cSld>
  <p:clrMapOvr>
    <a:masterClrMapping/>
  </p:clrMapOvr>
</p:sld>
</file>

<file path=ppt/theme/theme1.xml><?xml version="1.0" encoding="utf-8"?>
<a:theme xmlns:a="http://schemas.openxmlformats.org/drawingml/2006/main" name="Blank">
  <a:themeElements>
    <a:clrScheme name="ECC Default Colours">
      <a:dk1>
        <a:srgbClr val="000000"/>
      </a:dk1>
      <a:lt1>
        <a:srgbClr val="FFFFFF"/>
      </a:lt1>
      <a:dk2>
        <a:srgbClr val="E00069"/>
      </a:dk2>
      <a:lt2>
        <a:srgbClr val="E1291A"/>
      </a:lt2>
      <a:accent1>
        <a:srgbClr val="007A33"/>
      </a:accent1>
      <a:accent2>
        <a:srgbClr val="00A191"/>
      </a:accent2>
      <a:accent3>
        <a:srgbClr val="004899"/>
      </a:accent3>
      <a:accent4>
        <a:srgbClr val="00205B"/>
      </a:accent4>
      <a:accent5>
        <a:srgbClr val="682558"/>
      </a:accent5>
      <a:accent6>
        <a:srgbClr val="934D98"/>
      </a:accent6>
      <a:hlink>
        <a:srgbClr val="0645AD"/>
      </a:hlink>
      <a:folHlink>
        <a:srgbClr val="0645AD"/>
      </a:folHlink>
    </a:clrScheme>
    <a:fontScheme name="ECC default">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chemeClr val="tx1"/>
            </a:solidFill>
            <a:effectLst/>
            <a:latin typeface="Times" charset="0"/>
            <a:ea typeface="ＭＳ Ｐゴシック"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chemeClr val="tx1"/>
            </a:solidFill>
            <a:effectLst/>
            <a:latin typeface="Times" charset="0"/>
            <a:ea typeface="ＭＳ Ｐゴシック" charset="0"/>
          </a:defRPr>
        </a:defPPr>
      </a:lstStyle>
    </a:lnDef>
    <a:txDef>
      <a:spPr>
        <a:noFill/>
      </a:spPr>
      <a:bodyPr wrap="square" rtlCol="0">
        <a:spAutoFit/>
      </a:bodyPr>
      <a:lstStyle>
        <a:defPPr>
          <a:defRPr sz="1800" dirty="0" smtClean="0">
            <a:latin typeface="+mn-lt"/>
          </a:defRPr>
        </a:defPPr>
      </a:lstStyle>
    </a:txDef>
  </a:objectDefaults>
  <a:extraClrSchemeLst>
    <a:extraClrScheme>
      <a:clrScheme name="Blank Presentation 1">
        <a:dk1>
          <a:srgbClr val="000000"/>
        </a:dk1>
        <a:lt1>
          <a:srgbClr val="FFFFFF"/>
        </a:lt1>
        <a:dk2>
          <a:srgbClr val="B3995D"/>
        </a:dk2>
        <a:lt2>
          <a:srgbClr val="D00F44"/>
        </a:lt2>
        <a:accent1>
          <a:srgbClr val="C75B12"/>
        </a:accent1>
        <a:accent2>
          <a:srgbClr val="850057"/>
        </a:accent2>
        <a:accent3>
          <a:srgbClr val="FFFFFF"/>
        </a:accent3>
        <a:accent4>
          <a:srgbClr val="000000"/>
        </a:accent4>
        <a:accent5>
          <a:srgbClr val="E0B5AA"/>
        </a:accent5>
        <a:accent6>
          <a:srgbClr val="78004E"/>
        </a:accent6>
        <a:hlink>
          <a:srgbClr val="4B306A"/>
        </a:hlink>
        <a:folHlink>
          <a:srgbClr val="0083BE"/>
        </a:folHlink>
      </a:clrScheme>
      <a:clrMap bg1="lt1" tx1="dk1" bg2="lt2" tx2="dk2" accent1="accent1" accent2="accent2" accent3="accent3" accent4="accent4" accent5="accent5" accent6="accent6" hlink="hlink" folHlink="folHlink"/>
    </a:extraClrScheme>
    <a:extraClrScheme>
      <a:clrScheme name="Blank Presentation 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Blank Presentation 3">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4">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5">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6">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9">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10">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11">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1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13">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Presentation1" id="{2C0F3BD5-2828-4B01-9775-547067E9D20B}" vid="{D6AA8548-A859-4FEB-8288-206DB8D1E4B0}"/>
    </a:ext>
  </a:extLst>
</a:theme>
</file>

<file path=ppt/theme/theme2.xml><?xml version="1.0" encoding="utf-8"?>
<a:theme xmlns:a="http://schemas.openxmlformats.org/drawingml/2006/main" name="2_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2199D1BB98C0B140ADD77FEF1C2ED3B1" ma:contentTypeVersion="10" ma:contentTypeDescription="Create a new document." ma:contentTypeScope="" ma:versionID="6988fc3c1e1dfd6ca6552a7c4d94fe5c">
  <xsd:schema xmlns:xsd="http://www.w3.org/2001/XMLSchema" xmlns:xs="http://www.w3.org/2001/XMLSchema" xmlns:p="http://schemas.microsoft.com/office/2006/metadata/properties" xmlns:ns3="f10c6ebd-2bf2-436e-b739-015182115caa" targetNamespace="http://schemas.microsoft.com/office/2006/metadata/properties" ma:root="true" ma:fieldsID="6bce938d4eb27152d87a2bd867e84c6c" ns3:_="">
    <xsd:import namespace="f10c6ebd-2bf2-436e-b739-015182115caa"/>
    <xsd:element name="properties">
      <xsd:complexType>
        <xsd:sequence>
          <xsd:element name="documentManagement">
            <xsd:complexType>
              <xsd:all>
                <xsd:element ref="ns3:MediaServiceMetadata" minOccurs="0"/>
                <xsd:element ref="ns3:MediaServiceFastMetadata" minOccurs="0"/>
                <xsd:element ref="ns3:MediaServiceAutoKeyPoints" minOccurs="0"/>
                <xsd:element ref="ns3:MediaServiceKeyPoints" minOccurs="0"/>
                <xsd:element ref="ns3:MediaServiceDateTaken" minOccurs="0"/>
                <xsd:element ref="ns3:MediaServiceAutoTags" minOccurs="0"/>
                <xsd:element ref="ns3:MediaServiceGenerationTime" minOccurs="0"/>
                <xsd:element ref="ns3:MediaServiceEventHashCode" minOccurs="0"/>
                <xsd:element ref="ns3:MediaServiceOCR" minOccurs="0"/>
                <xsd:element ref="ns3: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10c6ebd-2bf2-436e-b739-015182115caa"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ServiceAutoTags" ma:index="13" nillable="true" ma:displayName="Tags" ma:internalName="MediaServiceAutoTags" ma:readOnly="true">
      <xsd:simpleType>
        <xsd:restriction base="dms:Text"/>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Location" ma:index="17" nillable="true" ma:displayName="Location" ma:internalName="MediaServiceLocation"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D184409F-6C29-411E-BF61-18BBC42464E7}">
  <ds:schemaRefs>
    <ds:schemaRef ds:uri="http://schemas.microsoft.com/office/2006/metadata/properties"/>
    <ds:schemaRef ds:uri="http://schemas.microsoft.com/office/infopath/2007/PartnerControls"/>
  </ds:schemaRefs>
</ds:datastoreItem>
</file>

<file path=customXml/itemProps2.xml><?xml version="1.0" encoding="utf-8"?>
<ds:datastoreItem xmlns:ds="http://schemas.openxmlformats.org/officeDocument/2006/customXml" ds:itemID="{B17EAB2A-BEA5-44F9-8F6A-BBD9F2706BA7}">
  <ds:schemaRefs>
    <ds:schemaRef ds:uri="http://schemas.microsoft.com/sharepoint/v3/contenttype/forms"/>
  </ds:schemaRefs>
</ds:datastoreItem>
</file>

<file path=customXml/itemProps3.xml><?xml version="1.0" encoding="utf-8"?>
<ds:datastoreItem xmlns:ds="http://schemas.openxmlformats.org/officeDocument/2006/customXml" ds:itemID="{5BCE7A4D-1C5D-48F4-9486-A7220175971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f10c6ebd-2bf2-436e-b739-015182115caa"/>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blank</Template>
  <TotalTime>1813</TotalTime>
  <Words>747</Words>
  <Application>Microsoft Office PowerPoint</Application>
  <PresentationFormat>On-screen Show (4:3)</PresentationFormat>
  <Paragraphs>40</Paragraphs>
  <Slides>2</Slides>
  <Notes>0</Notes>
  <HiddenSlides>0</HiddenSlides>
  <MMClips>0</MMClips>
  <ScaleCrop>false</ScaleCrop>
  <HeadingPairs>
    <vt:vector size="6" baseType="variant">
      <vt:variant>
        <vt:lpstr>Fonts Used</vt:lpstr>
      </vt:variant>
      <vt:variant>
        <vt:i4>6</vt:i4>
      </vt:variant>
      <vt:variant>
        <vt:lpstr>Theme</vt:lpstr>
      </vt:variant>
      <vt:variant>
        <vt:i4>2</vt:i4>
      </vt:variant>
      <vt:variant>
        <vt:lpstr>Slide Titles</vt:lpstr>
      </vt:variant>
      <vt:variant>
        <vt:i4>2</vt:i4>
      </vt:variant>
    </vt:vector>
  </HeadingPairs>
  <TitlesOfParts>
    <vt:vector size="10" baseType="lpstr">
      <vt:lpstr>ＭＳ Ｐゴシック</vt:lpstr>
      <vt:lpstr>Arial</vt:lpstr>
      <vt:lpstr>Arial Bold</vt:lpstr>
      <vt:lpstr>Calibri</vt:lpstr>
      <vt:lpstr>Calibri Light</vt:lpstr>
      <vt:lpstr>Times</vt:lpstr>
      <vt:lpstr>Blank</vt:lpstr>
      <vt:lpstr>2_Office Theme</vt:lpstr>
      <vt:lpstr>Quadrants Mid, North-East, South &amp; West </vt:lpstr>
      <vt:lpstr>Quadrants Mid, North- East, South &amp; West </vt:lpstr>
    </vt:vector>
  </TitlesOfParts>
  <Company>Essex County Council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clare.kershaw</dc:creator>
  <cp:lastModifiedBy>Nicola Woolf - Assistant Director of Education</cp:lastModifiedBy>
  <cp:revision>79</cp:revision>
  <dcterms:created xsi:type="dcterms:W3CDTF">2018-11-11T11:28:58Z</dcterms:created>
  <dcterms:modified xsi:type="dcterms:W3CDTF">2025-10-03T13:22:02Z</dcterms:modified>
  <cp:version>1</cp:version>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39d8be9e-c8d9-4b9c-bd40-2c27cc7ea2e6_Enabled">
    <vt:lpwstr>True</vt:lpwstr>
  </property>
  <property fmtid="{D5CDD505-2E9C-101B-9397-08002B2CF9AE}" pid="3" name="MSIP_Label_39d8be9e-c8d9-4b9c-bd40-2c27cc7ea2e6_SiteId">
    <vt:lpwstr>a8b4324f-155c-4215-a0f1-7ed8cc9a992f</vt:lpwstr>
  </property>
  <property fmtid="{D5CDD505-2E9C-101B-9397-08002B2CF9AE}" pid="4" name="MSIP_Label_39d8be9e-c8d9-4b9c-bd40-2c27cc7ea2e6_SetDate">
    <vt:lpwstr>2019-10-22T15:46:31.6242150Z</vt:lpwstr>
  </property>
  <property fmtid="{D5CDD505-2E9C-101B-9397-08002B2CF9AE}" pid="5" name="MSIP_Label_39d8be9e-c8d9-4b9c-bd40-2c27cc7ea2e6_Name">
    <vt:lpwstr>Official</vt:lpwstr>
  </property>
  <property fmtid="{D5CDD505-2E9C-101B-9397-08002B2CF9AE}" pid="6" name="MSIP_Label_39d8be9e-c8d9-4b9c-bd40-2c27cc7ea2e6_ActionId">
    <vt:lpwstr>789bd666-f5d2-40df-95a3-57aaf1f6f730</vt:lpwstr>
  </property>
  <property fmtid="{D5CDD505-2E9C-101B-9397-08002B2CF9AE}" pid="7" name="MSIP_Label_39d8be9e-c8d9-4b9c-bd40-2c27cc7ea2e6_Extended_MSFT_Method">
    <vt:lpwstr>Automatic</vt:lpwstr>
  </property>
  <property fmtid="{D5CDD505-2E9C-101B-9397-08002B2CF9AE}" pid="8" name="Sensitivity">
    <vt:lpwstr>Official</vt:lpwstr>
  </property>
  <property fmtid="{D5CDD505-2E9C-101B-9397-08002B2CF9AE}" pid="9" name="ContentTypeId">
    <vt:lpwstr>0x0101002199D1BB98C0B140ADD77FEF1C2ED3B1</vt:lpwstr>
  </property>
</Properties>
</file>